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8" r:id="rId2"/>
    <p:sldId id="366" r:id="rId3"/>
    <p:sldId id="358" r:id="rId4"/>
    <p:sldId id="360" r:id="rId5"/>
    <p:sldId id="361" r:id="rId6"/>
    <p:sldId id="367" r:id="rId7"/>
    <p:sldId id="362" r:id="rId8"/>
    <p:sldId id="363" r:id="rId9"/>
    <p:sldId id="365" r:id="rId10"/>
    <p:sldId id="3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14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76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28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23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217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50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70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38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85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4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3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97F5E-071A-4E96-BA48-78543671D63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63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97F5E-071A-4E96-BA48-78543671D63C}" type="datetimeFigureOut">
              <a:rPr lang="en-US" smtClean="0"/>
              <a:t>9/21/2015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754EF-2385-4CB8-8A51-D633A6DB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2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Morse code lab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762000" y="1219200"/>
            <a:ext cx="7620000" cy="49069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Pseudo code: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Start code; define variables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Read in sentence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next letter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Stop if letter is NULL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Convert letter to 0 -25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Look up </a:t>
            </a:r>
            <a:r>
              <a:rPr lang="en-US" dirty="0" err="1" smtClean="0"/>
              <a:t>Mosre</a:t>
            </a:r>
            <a:r>
              <a:rPr lang="en-US" dirty="0" smtClean="0"/>
              <a:t> code for letter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Blink Morse code on LED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to step 3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849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Morse code table</a:t>
            </a:r>
            <a:endParaRPr lang="en-US" dirty="0"/>
          </a:p>
        </p:txBody>
      </p:sp>
      <p:pic>
        <p:nvPicPr>
          <p:cNvPr id="1026" name="Picture 2" descr="http://4.bp.blogspot.com/-S0VRYfb4K1k/UOs49DG0gVI/AAAAAAAABrY/Mu6skMlatzs/s400/morse_co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501368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623280" y="1219200"/>
            <a:ext cx="3292120" cy="4906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Morse_code</a:t>
            </a:r>
            <a:r>
              <a:rPr lang="en-US" dirty="0" smtClean="0"/>
              <a:t>[]=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{21, 1112, 1212,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112, 1, 1211, 122,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1111, 11, 2221, 212, 1121, 22, 12, 222, 1221, 2122, 121, 111, 2, 211, 2111, 221, 2112, 2212, 1122};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412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ASCII table in hexadecimal</a:t>
            </a:r>
            <a:endParaRPr lang="en-US" dirty="0"/>
          </a:p>
        </p:txBody>
      </p:sp>
      <p:pic>
        <p:nvPicPr>
          <p:cNvPr id="7170" name="Picture 2" descr="http://ascii-table.com/img/ascii-tabl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143000"/>
            <a:ext cx="3769268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363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ASCII Code for table look-up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/* this code converts ASCII characters as follows:</a:t>
            </a:r>
          </a:p>
          <a:p>
            <a:pPr marL="0" indent="0">
              <a:buNone/>
            </a:pPr>
            <a:r>
              <a:rPr lang="en-US" dirty="0"/>
              <a:t> * A or a --&gt; 0</a:t>
            </a:r>
          </a:p>
          <a:p>
            <a:pPr marL="0" indent="0">
              <a:buNone/>
            </a:pPr>
            <a:r>
              <a:rPr lang="en-US" dirty="0"/>
              <a:t> * B or b --&gt; 1</a:t>
            </a:r>
          </a:p>
          <a:p>
            <a:pPr marL="0" indent="0">
              <a:buNone/>
            </a:pPr>
            <a:r>
              <a:rPr lang="en-US" dirty="0"/>
              <a:t> * Z or z --&gt; </a:t>
            </a:r>
            <a:r>
              <a:rPr lang="en-US" dirty="0" smtClean="0"/>
              <a:t>25 */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char_to_int</a:t>
            </a:r>
            <a:r>
              <a:rPr lang="en-US" dirty="0"/>
              <a:t>( char text) { // function converts A-Z or a-z into a number 0 - 25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/>
              <a:t>text_equiv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/>
              <a:t>text_equiv</a:t>
            </a:r>
            <a:r>
              <a:rPr lang="en-US" dirty="0"/>
              <a:t>=text-0x41;  // 0x means </a:t>
            </a:r>
            <a:r>
              <a:rPr lang="en-US" dirty="0" err="1"/>
              <a:t>hexidecimal</a:t>
            </a:r>
            <a:r>
              <a:rPr lang="en-US" dirty="0"/>
              <a:t> and 41 represents "A"</a:t>
            </a:r>
          </a:p>
          <a:p>
            <a:pPr marL="0" indent="0">
              <a:buNone/>
            </a:pPr>
            <a:r>
              <a:rPr lang="en-US" dirty="0"/>
              <a:t>      if (</a:t>
            </a:r>
            <a:r>
              <a:rPr lang="en-US" dirty="0" err="1"/>
              <a:t>text_equiv</a:t>
            </a:r>
            <a:r>
              <a:rPr lang="en-US" dirty="0"/>
              <a:t>&lt;0) return (-1);</a:t>
            </a:r>
          </a:p>
          <a:p>
            <a:pPr marL="0" indent="0">
              <a:buNone/>
            </a:pPr>
            <a:r>
              <a:rPr lang="en-US" dirty="0"/>
              <a:t>      if (</a:t>
            </a:r>
            <a:r>
              <a:rPr lang="en-US" dirty="0" err="1"/>
              <a:t>text_equiv</a:t>
            </a:r>
            <a:r>
              <a:rPr lang="en-US" dirty="0"/>
              <a:t>&gt;25) </a:t>
            </a:r>
            <a:r>
              <a:rPr lang="en-US" dirty="0" err="1"/>
              <a:t>text_equiv</a:t>
            </a:r>
            <a:r>
              <a:rPr lang="en-US" dirty="0"/>
              <a:t>=text-0x61; //lower case?</a:t>
            </a:r>
          </a:p>
          <a:p>
            <a:pPr marL="0" indent="0">
              <a:buNone/>
            </a:pPr>
            <a:r>
              <a:rPr lang="en-US" dirty="0"/>
              <a:t>      if ((</a:t>
            </a:r>
            <a:r>
              <a:rPr lang="en-US" dirty="0" err="1"/>
              <a:t>text_equiv</a:t>
            </a:r>
            <a:r>
              <a:rPr lang="en-US" dirty="0"/>
              <a:t>&lt;0)||(</a:t>
            </a:r>
            <a:r>
              <a:rPr lang="en-US" dirty="0" err="1"/>
              <a:t>text_equiv</a:t>
            </a:r>
            <a:r>
              <a:rPr lang="en-US" dirty="0"/>
              <a:t>&gt;25)) return (-1);</a:t>
            </a:r>
          </a:p>
          <a:p>
            <a:pPr marL="0" indent="0">
              <a:buNone/>
            </a:pPr>
            <a:r>
              <a:rPr lang="en-US" dirty="0"/>
              <a:t> 	  return (</a:t>
            </a:r>
            <a:r>
              <a:rPr lang="en-US" dirty="0" err="1"/>
              <a:t>text_equiv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231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ASCII Code for table look-up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495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err="1"/>
              <a:t>int</a:t>
            </a:r>
            <a:r>
              <a:rPr lang="en-US" sz="1800" dirty="0"/>
              <a:t> </a:t>
            </a:r>
            <a:r>
              <a:rPr lang="en-US" sz="1800" dirty="0" err="1"/>
              <a:t>morse_decode</a:t>
            </a:r>
            <a:r>
              <a:rPr lang="en-US" sz="1800" dirty="0"/>
              <a:t>(</a:t>
            </a:r>
            <a:r>
              <a:rPr lang="en-US" sz="1800" dirty="0" err="1"/>
              <a:t>int</a:t>
            </a:r>
            <a:r>
              <a:rPr lang="en-US" sz="1800" dirty="0"/>
              <a:t> </a:t>
            </a:r>
            <a:r>
              <a:rPr lang="en-US" sz="1800" dirty="0" err="1"/>
              <a:t>text_equiv</a:t>
            </a:r>
            <a:r>
              <a:rPr lang="en-US" sz="1800" dirty="0"/>
              <a:t>) {</a:t>
            </a:r>
          </a:p>
          <a:p>
            <a:pPr marL="0" indent="0">
              <a:buNone/>
            </a:pPr>
            <a:r>
              <a:rPr lang="en-US" sz="1800" dirty="0" smtClean="0"/>
              <a:t>     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/>
              <a:t>Morse_code</a:t>
            </a:r>
            <a:r>
              <a:rPr lang="en-US" sz="1800" dirty="0"/>
              <a:t>[]= {21, 1112, 1212, 112, 1, 1211, 122, 1111, 11, 2221, 212, 1121, 22, </a:t>
            </a:r>
            <a:r>
              <a:rPr lang="en-US" sz="1800" dirty="0" smtClean="0"/>
              <a:t>12</a:t>
            </a:r>
            <a:r>
              <a:rPr lang="en-US" sz="1800" dirty="0"/>
              <a:t>,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                                        222</a:t>
            </a:r>
            <a:r>
              <a:rPr lang="en-US" sz="1800" dirty="0"/>
              <a:t>, 1221, 2122, 121, 111, 2, 211, 2111, 221, 2112, 2212, 1122};</a:t>
            </a:r>
          </a:p>
          <a:p>
            <a:pPr marL="0" indent="0">
              <a:buNone/>
            </a:pPr>
            <a:r>
              <a:rPr lang="en-US" sz="1800" dirty="0" smtClean="0"/>
              <a:t>     return </a:t>
            </a:r>
            <a:r>
              <a:rPr lang="en-US" sz="1800" dirty="0" err="1"/>
              <a:t>Morse_code</a:t>
            </a:r>
            <a:r>
              <a:rPr lang="en-US" sz="1800" dirty="0"/>
              <a:t>[</a:t>
            </a:r>
            <a:r>
              <a:rPr lang="en-US" sz="1800" dirty="0" err="1"/>
              <a:t>text_equiv</a:t>
            </a:r>
            <a:r>
              <a:rPr lang="en-US" sz="1800" dirty="0"/>
              <a:t>];</a:t>
            </a:r>
          </a:p>
          <a:p>
            <a:pPr marL="0" indent="0">
              <a:buNone/>
            </a:pPr>
            <a:r>
              <a:rPr lang="en-US" sz="1800" dirty="0"/>
              <a:t>}</a:t>
            </a:r>
          </a:p>
          <a:p>
            <a:pPr marL="0" indent="0">
              <a:buNone/>
            </a:pP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/>
              <a:t>main (void) {</a:t>
            </a:r>
          </a:p>
          <a:p>
            <a:pPr marL="0" indent="0">
              <a:buNone/>
            </a:pPr>
            <a:r>
              <a:rPr lang="en-US" sz="1800" dirty="0" smtClean="0"/>
              <a:t>	char </a:t>
            </a:r>
            <a:r>
              <a:rPr lang="en-US" sz="1800" dirty="0" err="1"/>
              <a:t>test_letter</a:t>
            </a:r>
            <a:r>
              <a:rPr lang="en-US" sz="1800" dirty="0"/>
              <a:t>, sentence[50];</a:t>
            </a:r>
          </a:p>
          <a:p>
            <a:pPr marL="0" indent="0"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/>
              <a:t>numerical_equivalent</a:t>
            </a:r>
            <a:r>
              <a:rPr lang="en-US" sz="1800" dirty="0"/>
              <a:t>, </a:t>
            </a:r>
            <a:r>
              <a:rPr lang="en-US" sz="1800" dirty="0" err="1"/>
              <a:t>i</a:t>
            </a:r>
            <a:r>
              <a:rPr lang="en-US" sz="1800" dirty="0"/>
              <a:t>;</a:t>
            </a:r>
          </a:p>
          <a:p>
            <a:pPr marL="0" indent="0"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printf</a:t>
            </a:r>
            <a:r>
              <a:rPr lang="en-US" sz="1800" dirty="0"/>
              <a:t>("Type in a sentence\n");</a:t>
            </a:r>
          </a:p>
          <a:p>
            <a:pPr marL="0" indent="0">
              <a:buNone/>
            </a:pPr>
            <a:r>
              <a:rPr lang="en-US" sz="1800" dirty="0" smtClean="0"/>
              <a:t>	gets(sentence</a:t>
            </a:r>
            <a:r>
              <a:rPr lang="en-US" sz="1800" dirty="0"/>
              <a:t>);</a:t>
            </a:r>
          </a:p>
          <a:p>
            <a:pPr marL="0" indent="0">
              <a:buNone/>
            </a:pPr>
            <a:r>
              <a:rPr lang="en-US" sz="1800" dirty="0" smtClean="0"/>
              <a:t>	for </a:t>
            </a:r>
            <a:r>
              <a:rPr lang="en-US" sz="1800" dirty="0"/>
              <a:t>(</a:t>
            </a:r>
            <a:r>
              <a:rPr lang="en-US" sz="1800" dirty="0" err="1"/>
              <a:t>i</a:t>
            </a:r>
            <a:r>
              <a:rPr lang="en-US" sz="1800" dirty="0"/>
              <a:t>=0;i&lt;50;i++) {</a:t>
            </a:r>
          </a:p>
          <a:p>
            <a:pPr marL="0" indent="0">
              <a:buNone/>
            </a:pPr>
            <a:r>
              <a:rPr lang="en-US" sz="1800" dirty="0" smtClean="0"/>
              <a:t>		</a:t>
            </a:r>
            <a:r>
              <a:rPr lang="en-US" sz="1800" dirty="0" err="1" smtClean="0"/>
              <a:t>test_letter</a:t>
            </a:r>
            <a:r>
              <a:rPr lang="en-US" sz="1800" dirty="0" smtClean="0"/>
              <a:t>=sentence[</a:t>
            </a:r>
            <a:r>
              <a:rPr lang="en-US" sz="1800" dirty="0" err="1" smtClean="0"/>
              <a:t>i</a:t>
            </a:r>
            <a:r>
              <a:rPr lang="en-US" sz="1800" dirty="0"/>
              <a:t>];</a:t>
            </a:r>
          </a:p>
          <a:p>
            <a:pPr marL="0" indent="0">
              <a:buNone/>
            </a:pPr>
            <a:r>
              <a:rPr lang="en-US" sz="1800" dirty="0" smtClean="0"/>
              <a:t>		if </a:t>
            </a:r>
            <a:r>
              <a:rPr lang="en-US" sz="1800" dirty="0"/>
              <a:t>(</a:t>
            </a:r>
            <a:r>
              <a:rPr lang="en-US" sz="1800" dirty="0" err="1"/>
              <a:t>test_letter</a:t>
            </a:r>
            <a:r>
              <a:rPr lang="en-US" sz="1800" dirty="0"/>
              <a:t>=='\0') {</a:t>
            </a:r>
          </a:p>
          <a:p>
            <a:pPr marL="0" indent="0">
              <a:buNone/>
            </a:pPr>
            <a:r>
              <a:rPr lang="en-US" sz="1800" dirty="0" smtClean="0"/>
              <a:t>			</a:t>
            </a:r>
            <a:r>
              <a:rPr lang="en-US" sz="1800" dirty="0" err="1" smtClean="0"/>
              <a:t>printf</a:t>
            </a:r>
            <a:r>
              <a:rPr lang="en-US" sz="1800" dirty="0"/>
              <a:t>("sentence terminated\n\n\n");</a:t>
            </a:r>
          </a:p>
          <a:p>
            <a:pPr marL="0" indent="0">
              <a:buNone/>
            </a:pPr>
            <a:r>
              <a:rPr lang="en-US" sz="1800" dirty="0" smtClean="0"/>
              <a:t>			break</a:t>
            </a:r>
            <a:r>
              <a:rPr lang="en-US" sz="1800" dirty="0"/>
              <a:t>;</a:t>
            </a:r>
          </a:p>
          <a:p>
            <a:pPr marL="0" indent="0">
              <a:buNone/>
            </a:pPr>
            <a:r>
              <a:rPr lang="en-US" sz="1800" dirty="0" smtClean="0"/>
              <a:t>		}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5955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of </a:t>
            </a:r>
            <a:r>
              <a:rPr lang="en-US" dirty="0"/>
              <a:t>ASCII Code for table look-up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	if </a:t>
            </a:r>
            <a:r>
              <a:rPr lang="en-US" dirty="0"/>
              <a:t>(</a:t>
            </a:r>
            <a:r>
              <a:rPr lang="en-US" dirty="0" err="1"/>
              <a:t>test_letter</a:t>
            </a:r>
            <a:r>
              <a:rPr lang="en-US" dirty="0"/>
              <a:t>==' ')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printf</a:t>
            </a:r>
            <a:r>
              <a:rPr lang="en-US" dirty="0"/>
              <a:t>("\</a:t>
            </a:r>
            <a:r>
              <a:rPr lang="en-US" dirty="0" err="1"/>
              <a:t>nspace</a:t>
            </a:r>
            <a:r>
              <a:rPr lang="en-US" dirty="0"/>
              <a:t> found\n");</a:t>
            </a:r>
          </a:p>
          <a:p>
            <a:pPr marL="400050" lvl="1" indent="0">
              <a:buNone/>
            </a:pPr>
            <a:r>
              <a:rPr lang="en-US" dirty="0"/>
              <a:t>          else {</a:t>
            </a:r>
          </a:p>
          <a:p>
            <a:pPr marL="400050" lvl="1" indent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numerical_equivalent</a:t>
            </a:r>
            <a:r>
              <a:rPr lang="en-US" dirty="0" smtClean="0"/>
              <a:t>=</a:t>
            </a:r>
            <a:r>
              <a:rPr lang="en-US" dirty="0" err="1" smtClean="0"/>
              <a:t>char_to_int</a:t>
            </a:r>
            <a:r>
              <a:rPr lang="en-US" dirty="0" smtClean="0"/>
              <a:t>(</a:t>
            </a:r>
            <a:r>
              <a:rPr lang="en-US" dirty="0" err="1" smtClean="0"/>
              <a:t>test_letter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 smtClean="0"/>
              <a:t>		if </a:t>
            </a:r>
            <a:r>
              <a:rPr lang="en-US" dirty="0"/>
              <a:t>(</a:t>
            </a:r>
            <a:r>
              <a:rPr lang="en-US" dirty="0" err="1"/>
              <a:t>numerical_equivalent</a:t>
            </a:r>
            <a:r>
              <a:rPr lang="en-US" dirty="0"/>
              <a:t>&lt;0) </a:t>
            </a:r>
          </a:p>
          <a:p>
            <a:pPr marL="0" indent="0">
              <a:buNone/>
            </a:pPr>
            <a:r>
              <a:rPr lang="en-US" dirty="0" smtClean="0"/>
              <a:t>			</a:t>
            </a:r>
            <a:r>
              <a:rPr lang="en-US" dirty="0" err="1" smtClean="0"/>
              <a:t>printf</a:t>
            </a:r>
            <a:r>
              <a:rPr lang="en-US" dirty="0"/>
              <a:t>("Error: %c is not a letter\n\n",</a:t>
            </a:r>
            <a:r>
              <a:rPr lang="en-US" dirty="0" err="1"/>
              <a:t>test_letter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 smtClean="0"/>
              <a:t>		else</a:t>
            </a:r>
            <a:endParaRPr lang="en-US" dirty="0"/>
          </a:p>
          <a:p>
            <a:pPr marL="0" indent="0">
              <a:buNone/>
            </a:pPr>
            <a:r>
              <a:rPr lang="it-IT" dirty="0"/>
              <a:t>	            </a:t>
            </a:r>
            <a:r>
              <a:rPr lang="it-IT" dirty="0" smtClean="0"/>
              <a:t>		printf </a:t>
            </a:r>
            <a:r>
              <a:rPr lang="it-IT" dirty="0"/>
              <a:t>("letter = %c  Morse code = %d\n",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smtClean="0"/>
              <a:t>	</a:t>
            </a:r>
            <a:r>
              <a:rPr lang="en-US" dirty="0" err="1" smtClean="0"/>
              <a:t>test_letter,morse_decode</a:t>
            </a:r>
            <a:r>
              <a:rPr lang="en-US" dirty="0" smtClean="0"/>
              <a:t>(</a:t>
            </a:r>
            <a:r>
              <a:rPr lang="en-US" dirty="0" err="1" smtClean="0"/>
              <a:t>numerical_equivalent</a:t>
            </a:r>
            <a:r>
              <a:rPr lang="en-US" dirty="0"/>
              <a:t>));</a:t>
            </a:r>
          </a:p>
          <a:p>
            <a:pPr marL="0" indent="0">
              <a:buNone/>
            </a:pPr>
            <a:r>
              <a:rPr lang="en-US" dirty="0" smtClean="0"/>
              <a:t>		}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}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return </a:t>
            </a:r>
            <a:r>
              <a:rPr lang="en-US" dirty="0"/>
              <a:t>0;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890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Morse blink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/* </a:t>
            </a:r>
            <a:r>
              <a:rPr lang="en-US" dirty="0" err="1"/>
              <a:t>morse_blink.c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* version 1.0</a:t>
            </a:r>
          </a:p>
          <a:p>
            <a:pPr marL="0" indent="0">
              <a:buNone/>
            </a:pPr>
            <a:r>
              <a:rPr lang="en-US" dirty="0"/>
              <a:t> * written 9/17/2014</a:t>
            </a:r>
          </a:p>
          <a:p>
            <a:pPr marL="0" indent="0">
              <a:buNone/>
            </a:pPr>
            <a:r>
              <a:rPr lang="en-US" dirty="0"/>
              <a:t> * author: Wes Lawson</a:t>
            </a:r>
          </a:p>
          <a:p>
            <a:pPr marL="0" indent="0">
              <a:buNone/>
            </a:pPr>
            <a:r>
              <a:rPr lang="en-US" dirty="0"/>
              <a:t> * </a:t>
            </a:r>
          </a:p>
          <a:p>
            <a:pPr marL="0" indent="0">
              <a:buNone/>
            </a:pPr>
            <a:r>
              <a:rPr lang="en-US" dirty="0"/>
              <a:t> * this code reads input that could be the </a:t>
            </a:r>
            <a:r>
              <a:rPr lang="en-US" dirty="0" smtClean="0"/>
              <a:t>Morse </a:t>
            </a:r>
            <a:r>
              <a:rPr lang="en-US" dirty="0"/>
              <a:t>code for some character or number</a:t>
            </a:r>
          </a:p>
          <a:p>
            <a:pPr marL="0" indent="0">
              <a:buNone/>
            </a:pPr>
            <a:r>
              <a:rPr lang="en-US" dirty="0"/>
              <a:t> * use a 2 for a dash and a 1 for a dot. Put them in </a:t>
            </a:r>
            <a:r>
              <a:rPr lang="en-US" dirty="0" smtClean="0"/>
              <a:t>reverse </a:t>
            </a:r>
            <a:r>
              <a:rPr lang="en-US" dirty="0"/>
              <a:t>order, so</a:t>
            </a:r>
          </a:p>
          <a:p>
            <a:pPr marL="0" indent="0">
              <a:buNone/>
            </a:pPr>
            <a:r>
              <a:rPr lang="en-US" dirty="0"/>
              <a:t> * dot-dot-dash should be 211</a:t>
            </a:r>
          </a:p>
          <a:p>
            <a:pPr marL="0" indent="0">
              <a:buNone/>
            </a:pPr>
            <a:r>
              <a:rPr lang="en-US" dirty="0"/>
              <a:t> * </a:t>
            </a:r>
          </a:p>
          <a:p>
            <a:pPr marL="0" indent="0">
              <a:buNone/>
            </a:pPr>
            <a:r>
              <a:rPr lang="en-US" dirty="0"/>
              <a:t> * the code will then blink out dot-dot dash before terminating</a:t>
            </a:r>
          </a:p>
          <a:p>
            <a:pPr marL="0" indent="0">
              <a:buNone/>
            </a:pPr>
            <a:r>
              <a:rPr lang="en-US" dirty="0"/>
              <a:t> * the use of functions is demonstrated in this code   */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#include &lt;bcm2835.h&gt;</a:t>
            </a:r>
          </a:p>
          <a:p>
            <a:pPr marL="0" indent="0">
              <a:buNone/>
            </a:pPr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// Blinks on </a:t>
            </a:r>
            <a:r>
              <a:rPr lang="en-US" dirty="0" err="1"/>
              <a:t>RPi</a:t>
            </a:r>
            <a:r>
              <a:rPr lang="en-US" dirty="0"/>
              <a:t> Plug P1 pin 12 (which is GPIO pin 18)</a:t>
            </a:r>
          </a:p>
          <a:p>
            <a:pPr marL="0" indent="0">
              <a:buNone/>
            </a:pPr>
            <a:r>
              <a:rPr lang="en-US" dirty="0"/>
              <a:t>#define PIN RPI_GPIO_P1_12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561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Morse blink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void DOT (void)  {    // blink a DOT</a:t>
            </a:r>
          </a:p>
          <a:p>
            <a:pPr marL="0" indent="0">
              <a:buNone/>
            </a:pPr>
            <a:r>
              <a:rPr lang="en-US" dirty="0" smtClean="0"/>
              <a:t>    bcm2835_gpio_write(PIN</a:t>
            </a:r>
            <a:r>
              <a:rPr lang="en-US" dirty="0"/>
              <a:t>, HIGH);</a:t>
            </a:r>
          </a:p>
          <a:p>
            <a:pPr marL="0" indent="0">
              <a:buNone/>
            </a:pPr>
            <a:r>
              <a:rPr lang="en-US" dirty="0"/>
              <a:t>    bcm2835_delay(200);</a:t>
            </a:r>
          </a:p>
          <a:p>
            <a:pPr marL="0" indent="0">
              <a:buNone/>
            </a:pPr>
            <a:r>
              <a:rPr lang="en-US" dirty="0"/>
              <a:t>    bcm2835_gpio_write(PIN, LOW);</a:t>
            </a:r>
          </a:p>
          <a:p>
            <a:pPr marL="0" indent="0">
              <a:buNone/>
            </a:pPr>
            <a:r>
              <a:rPr lang="en-US" dirty="0"/>
              <a:t>    bcm2835_delay(200);</a:t>
            </a:r>
          </a:p>
          <a:p>
            <a:pPr marL="0" indent="0">
              <a:buNone/>
            </a:pPr>
            <a:r>
              <a:rPr lang="en-US" dirty="0"/>
              <a:t>	return;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void DASH (void)  {  // blink a DASH</a:t>
            </a:r>
          </a:p>
          <a:p>
            <a:pPr marL="0" indent="0">
              <a:buNone/>
            </a:pPr>
            <a:r>
              <a:rPr lang="en-US" dirty="0" smtClean="0"/>
              <a:t>    bcm2835_gpio_write(PIN</a:t>
            </a:r>
            <a:r>
              <a:rPr lang="en-US" dirty="0"/>
              <a:t>, HIGH);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smtClean="0"/>
              <a:t>bcm2835_delay(600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    bcm2835_gpio_write(PIN, LOW);</a:t>
            </a:r>
          </a:p>
          <a:p>
            <a:pPr marL="0" indent="0">
              <a:buNone/>
            </a:pPr>
            <a:r>
              <a:rPr lang="en-US" dirty="0"/>
              <a:t>    bcm2835_delay(200);</a:t>
            </a:r>
          </a:p>
          <a:p>
            <a:pPr marL="0" indent="0">
              <a:buNone/>
            </a:pPr>
            <a:r>
              <a:rPr lang="en-US" dirty="0"/>
              <a:t>	return;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786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Morse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void </a:t>
            </a:r>
            <a:r>
              <a:rPr lang="en-US" dirty="0" err="1"/>
              <a:t>MORSE_decode</a:t>
            </a:r>
            <a:r>
              <a:rPr lang="en-US" dirty="0"/>
              <a:t> 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morse</a:t>
            </a:r>
            <a:r>
              <a:rPr lang="en-US" dirty="0"/>
              <a:t>)  { // blink a MORSE character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j;</a:t>
            </a:r>
          </a:p>
          <a:p>
            <a:pPr marL="0" indent="0">
              <a:buNone/>
            </a:pPr>
            <a:r>
              <a:rPr lang="en-US" dirty="0"/>
              <a:t>	while </a:t>
            </a:r>
            <a:r>
              <a:rPr lang="en-US" dirty="0" smtClean="0"/>
              <a:t>(</a:t>
            </a:r>
            <a:r>
              <a:rPr lang="en-US" dirty="0" err="1" smtClean="0"/>
              <a:t>morse</a:t>
            </a:r>
            <a:r>
              <a:rPr lang="en-US" dirty="0" smtClean="0"/>
              <a:t>&gt;0) </a:t>
            </a: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/>
              <a:t>		j=</a:t>
            </a:r>
            <a:r>
              <a:rPr lang="en-US" dirty="0" err="1"/>
              <a:t>morse</a:t>
            </a:r>
            <a:r>
              <a:rPr lang="en-US" dirty="0"/>
              <a:t> -(</a:t>
            </a:r>
            <a:r>
              <a:rPr lang="en-US" dirty="0" err="1"/>
              <a:t>morse</a:t>
            </a:r>
            <a:r>
              <a:rPr lang="en-US" dirty="0"/>
              <a:t>/2) * 2;</a:t>
            </a:r>
          </a:p>
          <a:p>
            <a:pPr marL="0" indent="0">
              <a:buNone/>
            </a:pPr>
            <a:r>
              <a:rPr lang="en-US" dirty="0"/>
              <a:t>		if (j)</a:t>
            </a:r>
          </a:p>
          <a:p>
            <a:pPr marL="0" indent="0">
              <a:buNone/>
            </a:pPr>
            <a:r>
              <a:rPr lang="en-US" dirty="0"/>
              <a:t>			DOT();</a:t>
            </a:r>
          </a:p>
          <a:p>
            <a:pPr marL="0" indent="0">
              <a:buNone/>
            </a:pPr>
            <a:r>
              <a:rPr lang="en-US" dirty="0"/>
              <a:t>		else</a:t>
            </a:r>
          </a:p>
          <a:p>
            <a:pPr marL="0" indent="0">
              <a:buNone/>
            </a:pPr>
            <a:r>
              <a:rPr lang="en-US" dirty="0"/>
              <a:t>			DASH();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err="1"/>
              <a:t>morse</a:t>
            </a:r>
            <a:r>
              <a:rPr lang="en-US" dirty="0"/>
              <a:t>/=10;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bcm2835_delay(400</a:t>
            </a:r>
            <a:r>
              <a:rPr lang="en-US" dirty="0"/>
              <a:t>);  // extra delay to show end of character</a:t>
            </a:r>
          </a:p>
          <a:p>
            <a:pPr marL="0" indent="0">
              <a:buNone/>
            </a:pPr>
            <a:r>
              <a:rPr lang="en-US" dirty="0"/>
              <a:t>	return; </a:t>
            </a:r>
          </a:p>
          <a:p>
            <a:pPr marL="0" indent="0">
              <a:buNone/>
            </a:pPr>
            <a:r>
              <a:rPr lang="en-US" dirty="0"/>
              <a:t>}	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330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Morse blink 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main(void)  {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/>
              <a:t>morse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    if (!bcm2835_init()) return 1;</a:t>
            </a:r>
          </a:p>
          <a:p>
            <a:pPr marL="0" indent="0">
              <a:buNone/>
            </a:pPr>
            <a:r>
              <a:rPr lang="en-US" dirty="0"/>
              <a:t>    // Set the pin to be an output</a:t>
            </a:r>
          </a:p>
          <a:p>
            <a:pPr marL="0" indent="0">
              <a:buNone/>
            </a:pPr>
            <a:r>
              <a:rPr lang="en-US" dirty="0"/>
              <a:t>    bcm2835_gpio_fsel(PIN, BCM2835_GPIO_FSEL_OUTP);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printf</a:t>
            </a:r>
            <a:r>
              <a:rPr lang="en-US" dirty="0"/>
              <a:t>("Please enter the MORSE code for a character\n\n");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scanf</a:t>
            </a:r>
            <a:r>
              <a:rPr lang="en-US" dirty="0"/>
              <a:t>("%d",&amp;</a:t>
            </a:r>
            <a:r>
              <a:rPr lang="en-US" dirty="0" err="1"/>
              <a:t>morse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MORSE_decode</a:t>
            </a:r>
            <a:r>
              <a:rPr lang="en-US" dirty="0"/>
              <a:t>(</a:t>
            </a:r>
            <a:r>
              <a:rPr lang="en-US" dirty="0" err="1"/>
              <a:t>morse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    </a:t>
            </a:r>
          </a:p>
          <a:p>
            <a:pPr marL="0" indent="0">
              <a:buNone/>
            </a:pPr>
            <a:r>
              <a:rPr lang="en-US" dirty="0"/>
              <a:t>    bcm2835_close();</a:t>
            </a:r>
          </a:p>
          <a:p>
            <a:pPr marL="0" indent="0">
              <a:buNone/>
            </a:pPr>
            <a:r>
              <a:rPr lang="en-US" dirty="0"/>
              <a:t>    return 0;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207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530</Words>
  <Application>Microsoft Office PowerPoint</Application>
  <PresentationFormat>On-screen Show (4:3)</PresentationFormat>
  <Paragraphs>121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Morse code lab</vt:lpstr>
      <vt:lpstr>Morse code table</vt:lpstr>
      <vt:lpstr>ASCII table in hexadecimal</vt:lpstr>
      <vt:lpstr>ASCII Code for table look-up</vt:lpstr>
      <vt:lpstr>ASCII Code for table look-up</vt:lpstr>
      <vt:lpstr>End of ASCII Code for table look-up</vt:lpstr>
      <vt:lpstr>Morse blink</vt:lpstr>
      <vt:lpstr>Morse blink functions</vt:lpstr>
      <vt:lpstr>Another Morse function</vt:lpstr>
      <vt:lpstr>Morse blink main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1 - Crash Course in C</dc:title>
  <dc:creator>Wes</dc:creator>
  <cp:lastModifiedBy>lawson</cp:lastModifiedBy>
  <cp:revision>34</cp:revision>
  <dcterms:created xsi:type="dcterms:W3CDTF">2014-03-05T01:50:33Z</dcterms:created>
  <dcterms:modified xsi:type="dcterms:W3CDTF">2015-09-21T18:06:00Z</dcterms:modified>
</cp:coreProperties>
</file>