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ink/inkAction1.xml" ContentType="application/vnd.ms-office.inkAction+xml"/>
  <Override PartName="/ppt/ink/inkAction2.xml" ContentType="application/vnd.ms-office.inkAction+xml"/>
  <Override PartName="/ppt/ink/inkAction3.xml" ContentType="application/vnd.ms-office.inkAction+xml"/>
  <Override PartName="/ppt/ink/inkAction4.xml" ContentType="application/vnd.ms-office.inkAction+xml"/>
  <Override PartName="/ppt/ink/inkAction5.xml" ContentType="application/vnd.ms-office.inkAction+xml"/>
  <Override PartName="/ppt/ink/inkAction6.xml" ContentType="application/vnd.ms-office.inkAction+xml"/>
  <Override PartName="/ppt/ink/inkAction7.xml" ContentType="application/vnd.ms-office.inkAction+xml"/>
  <Override PartName="/ppt/ink/inkAction8.xml" ContentType="application/vnd.ms-office.inkAction+xml"/>
  <Override PartName="/ppt/ink/inkAction9.xml" ContentType="application/vnd.ms-office.inkAction+xml"/>
  <Override PartName="/ppt/ink/inkAction10.xml" ContentType="application/vnd.ms-office.inkAction+xml"/>
  <Override PartName="/ppt/ink/inkAction11.xml" ContentType="application/vnd.ms-office.inkAction+xml"/>
  <Override PartName="/ppt/ink/inkAction12.xml" ContentType="application/vnd.ms-office.inkAction+xml"/>
  <Override PartName="/ppt/ink/inkAction13.xml" ContentType="application/vnd.ms-office.inkAction+xml"/>
  <Override PartName="/ppt/ink/inkAction14.xml" ContentType="application/vnd.ms-office.inkActio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87" r:id="rId2"/>
    <p:sldId id="288" r:id="rId3"/>
    <p:sldId id="289" r:id="rId4"/>
    <p:sldId id="290" r:id="rId5"/>
    <p:sldId id="291" r:id="rId6"/>
    <p:sldId id="292" r:id="rId7"/>
    <p:sldId id="293" r:id="rId8"/>
    <p:sldId id="294" r:id="rId9"/>
    <p:sldId id="295" r:id="rId10"/>
    <p:sldId id="296" r:id="rId11"/>
    <p:sldId id="297" r:id="rId12"/>
    <p:sldId id="298" r:id="rId13"/>
    <p:sldId id="299" r:id="rId14"/>
    <p:sldId id="302" r:id="rId15"/>
    <p:sldId id="301" r:id="rId16"/>
    <p:sldId id="303" r:id="rId17"/>
    <p:sldId id="304" r:id="rId18"/>
    <p:sldId id="305" r:id="rId19"/>
    <p:sldId id="256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306" r:id="rId29"/>
    <p:sldId id="278" r:id="rId30"/>
    <p:sldId id="279" r:id="rId31"/>
    <p:sldId id="280" r:id="rId32"/>
    <p:sldId id="281" r:id="rId33"/>
    <p:sldId id="282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D9EC"/>
    <a:srgbClr val="E0E9F4"/>
    <a:srgbClr val="B0C7E2"/>
    <a:srgbClr val="7FA3CF"/>
    <a:srgbClr val="B3FFF2"/>
    <a:srgbClr val="1C98EC"/>
    <a:srgbClr val="DCFEB2"/>
    <a:srgbClr val="87FD92"/>
    <a:srgbClr val="7EFE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811" autoAdjust="0"/>
    <p:restoredTop sz="96374" autoAdjust="0"/>
  </p:normalViewPr>
  <p:slideViewPr>
    <p:cSldViewPr>
      <p:cViewPr varScale="1">
        <p:scale>
          <a:sx n="80" d="100"/>
          <a:sy n="80" d="100"/>
        </p:scale>
        <p:origin x="102" y="10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/>
              <a:t>Bode Plot versus</a:t>
            </a:r>
            <a:r>
              <a:rPr lang="en-US" sz="1800" baseline="0"/>
              <a:t> actual frequency plot</a:t>
            </a:r>
            <a:endParaRPr lang="en-US" sz="18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Sheet1!$A$1:$A$26</c:f>
              <c:numCache>
                <c:formatCode>General</c:formatCode>
                <c:ptCount val="26"/>
                <c:pt idx="0">
                  <c:v>0.01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0.7</c:v>
                </c:pt>
                <c:pt idx="7">
                  <c:v>0.8</c:v>
                </c:pt>
                <c:pt idx="8">
                  <c:v>0.9</c:v>
                </c:pt>
                <c:pt idx="9">
                  <c:v>1</c:v>
                </c:pt>
                <c:pt idx="10">
                  <c:v>1.1000000000000001</c:v>
                </c:pt>
                <c:pt idx="11">
                  <c:v>1.2</c:v>
                </c:pt>
                <c:pt idx="12">
                  <c:v>1.3</c:v>
                </c:pt>
                <c:pt idx="13">
                  <c:v>1.5</c:v>
                </c:pt>
                <c:pt idx="14">
                  <c:v>1.7</c:v>
                </c:pt>
                <c:pt idx="15">
                  <c:v>1.8</c:v>
                </c:pt>
                <c:pt idx="16">
                  <c:v>2</c:v>
                </c:pt>
                <c:pt idx="17">
                  <c:v>4</c:v>
                </c:pt>
                <c:pt idx="18">
                  <c:v>8</c:v>
                </c:pt>
                <c:pt idx="19">
                  <c:v>16</c:v>
                </c:pt>
                <c:pt idx="20">
                  <c:v>32</c:v>
                </c:pt>
                <c:pt idx="21">
                  <c:v>64</c:v>
                </c:pt>
                <c:pt idx="22">
                  <c:v>128</c:v>
                </c:pt>
                <c:pt idx="23">
                  <c:v>256</c:v>
                </c:pt>
                <c:pt idx="24">
                  <c:v>512</c:v>
                </c:pt>
                <c:pt idx="25">
                  <c:v>1000</c:v>
                </c:pt>
              </c:numCache>
            </c:numRef>
          </c:xVal>
          <c:yVal>
            <c:numRef>
              <c:f>Sheet1!$B$1:$B$26</c:f>
              <c:numCache>
                <c:formatCode>General</c:formatCode>
                <c:ptCount val="26"/>
                <c:pt idx="0">
                  <c:v>-6.0000000434294476</c:v>
                </c:pt>
                <c:pt idx="1">
                  <c:v>-6.0004342727686266</c:v>
                </c:pt>
                <c:pt idx="2">
                  <c:v>-6.0069431586635451</c:v>
                </c:pt>
                <c:pt idx="3">
                  <c:v>-6.0350361474253651</c:v>
                </c:pt>
                <c:pt idx="4">
                  <c:v>-6.1097801217474226</c:v>
                </c:pt>
                <c:pt idx="5">
                  <c:v>-6.2632893872234918</c:v>
                </c:pt>
                <c:pt idx="6">
                  <c:v>-6.9345670749860364</c:v>
                </c:pt>
                <c:pt idx="7">
                  <c:v>-7.4909589106797272</c:v>
                </c:pt>
                <c:pt idx="8">
                  <c:v>-8.1908655716925232</c:v>
                </c:pt>
                <c:pt idx="9">
                  <c:v>-9.0102999566398125</c:v>
                </c:pt>
                <c:pt idx="10">
                  <c:v>-9.9165832872247499</c:v>
                </c:pt>
                <c:pt idx="11">
                  <c:v>-10.876473475176184</c:v>
                </c:pt>
                <c:pt idx="12">
                  <c:v>-11.861482879084537</c:v>
                </c:pt>
                <c:pt idx="13">
                  <c:v>-13.826517516103202</c:v>
                </c:pt>
                <c:pt idx="14">
                  <c:v>-15.709091419963841</c:v>
                </c:pt>
                <c:pt idx="15">
                  <c:v>-16.606071955245554</c:v>
                </c:pt>
                <c:pt idx="16">
                  <c:v>-18.304489213782738</c:v>
                </c:pt>
                <c:pt idx="17">
                  <c:v>-30.099331233312945</c:v>
                </c:pt>
                <c:pt idx="18">
                  <c:v>-42.124659639531423</c:v>
                </c:pt>
                <c:pt idx="19">
                  <c:v>-54.164865573810317</c:v>
                </c:pt>
                <c:pt idx="20">
                  <c:v>-66.20600327454919</c:v>
                </c:pt>
                <c:pt idx="21">
                  <c:v>-78.247199218215158</c:v>
                </c:pt>
                <c:pt idx="22">
                  <c:v>-90.288398802093468</c:v>
                </c:pt>
                <c:pt idx="23">
                  <c:v>-102.32959861348516</c:v>
                </c:pt>
                <c:pt idx="24">
                  <c:v>-114.37079843909643</c:v>
                </c:pt>
                <c:pt idx="25">
                  <c:v>-126.00000000000433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1A6-4836-8E2C-7F6D3DB9630B}"/>
            </c:ext>
          </c:extLst>
        </c:ser>
        <c:ser>
          <c:idx val="1"/>
          <c:order val="1"/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Sheet1!$D$1:$D$4</c:f>
              <c:numCache>
                <c:formatCode>General</c:formatCode>
                <c:ptCount val="4"/>
                <c:pt idx="0">
                  <c:v>0.01</c:v>
                </c:pt>
                <c:pt idx="1">
                  <c:v>0.1</c:v>
                </c:pt>
                <c:pt idx="2">
                  <c:v>1</c:v>
                </c:pt>
                <c:pt idx="3">
                  <c:v>10</c:v>
                </c:pt>
              </c:numCache>
            </c:numRef>
          </c:xVal>
          <c:yVal>
            <c:numRef>
              <c:f>Sheet1!$E$1:$E$4</c:f>
              <c:numCache>
                <c:formatCode>General</c:formatCode>
                <c:ptCount val="4"/>
                <c:pt idx="0">
                  <c:v>-6</c:v>
                </c:pt>
                <c:pt idx="1">
                  <c:v>-6</c:v>
                </c:pt>
                <c:pt idx="2">
                  <c:v>-6</c:v>
                </c:pt>
                <c:pt idx="3">
                  <c:v>-46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51A6-4836-8E2C-7F6D3DB963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1649632"/>
        <c:axId val="311654336"/>
      </c:scatterChart>
      <c:valAx>
        <c:axId val="311649632"/>
        <c:scaling>
          <c:logBase val="10"/>
          <c:orientation val="minMax"/>
          <c:max val="1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Frequency (Hz)</a:t>
                </a:r>
              </a:p>
            </c:rich>
          </c:tx>
          <c:layout>
            <c:manualLayout>
              <c:xMode val="edge"/>
              <c:yMode val="edge"/>
              <c:x val="0.36262489063867015"/>
              <c:y val="0.8782895612230792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654336"/>
        <c:crosses val="autoZero"/>
        <c:crossBetween val="midCat"/>
      </c:valAx>
      <c:valAx>
        <c:axId val="311654336"/>
        <c:scaling>
          <c:orientation val="minMax"/>
          <c:max val="-5"/>
          <c:min val="-40"/>
        </c:scaling>
        <c:delete val="0"/>
        <c:axPos val="l"/>
        <c:majorGridlines>
          <c:spPr>
            <a:ln w="12700" cap="flat" cmpd="sng" algn="ctr">
              <a:solidFill>
                <a:srgbClr val="FFFF00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649632"/>
        <c:crosses val="autoZero"/>
        <c:crossBetween val="midCat"/>
      </c:valAx>
      <c:spPr>
        <a:noFill/>
        <a:ln w="25400">
          <a:solidFill>
            <a:srgbClr val="FFFF0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4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ink/inkAction1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.33614" units="1/cm"/>
          <inkml:channelProperty channel="Y" name="resolution" value="40.29851" units="1/cm"/>
          <inkml:channelProperty channel="T" name="resolution" value="1" units="1/dev"/>
        </inkml:channelProperties>
      </inkml:inkSource>
      <inkml:timestamp xml:id="ts0" timeString="2020-04-12T16:16:04.7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act:action type="add" startTime="12998">
    <iact:property name="dataType"/>
    <iact:actionData xml:id="d0">
      <inkml:trace xmlns:inkml="http://www.w3.org/2003/InkML" xml:id="stk0" contextRef="#ctx0" brushRef="#br0">1323 5398 0,'18'0'172,"-18"-18"-156,0 0 15,52 18-30,1-35 5,-17 17 10,17 1-1,-18-1-14,35-17 14,-17 17 0,-17-17 1,17 17 0,-36 18 6,1 0-21,-18-17 13,35 17 2,0 0-15,-35-18 14,36 18-14,-19-18 0,19 18 12,-19 0 9,-17-17-21,35 17 14,1 0-14,-19-18 83,19 0-83,-36 1 13,35 17-13,0-18 0,-17 18 13,17-18-13,-17 1 14,17 17-14,-35-18 98,53 1-68,35-1-30,-53 0 20,-52 36 428,17 0-448,0-1 51,-18 1-21,1-18-15,17 17-15,-18-17 14,18 36-14,-18-19 29,18 1-24,-17 0 10,17-1 0,-18-17 30,18 18 11,0 0-41,0-36 338,0 0-338,0 1-1,18-1 1,-18 0 0,17 18-1,-17-17 7,0-1 94,18 18-31,0 0-69,-1-18-1,-17 1-14,18-1 14,-1 18-14,1-17 0,-18-1 13,18 18-13,-18-18 13,-18 18 410,0 0-409,1 0-14,-18 0 161,-1-17-161,19 17 20,-1 0-5,18-18 62,-18 18-9,1-18-68,-19 1 14,-17 17-14,36 0 0,-18 0 19,-1 0-19,19 0 14,-1 0 0</inkml:trace>
    </iact:actionData>
  </iact:action>
  <iact:action type="add" startTime="23475">
    <iact:property name="dataType"/>
    <iact:actionData xml:id="d1">
      <inkml:trace xmlns:inkml="http://www.w3.org/2003/InkML" xml:id="stk1" contextRef="#ctx0" brushRef="#br0">9366 7408 0,'18'0'147,"0"0"22,-1 0-138,1 0-30,17 0 14,-17 0 1,-1 0-10,36 0-5,0 0 14,18 0-14,-36 0 13,18 0-13,0 0 14,-18 0-14,0 0 14,1 0 0,-19 0-14,1 0 0,0 0 13,-1-17-8,1 17 26,0 0-31,17 0 13,106-18 2,-71 18-15,19 0 13,-19 0-13,1 0 14,-36 0-8,0 0-6,1 0 13,-1 0 2,-17 0-15</inkml:trace>
    </iact:actionData>
  </iact:action>
  <iact:action type="add" startTime="25549">
    <iact:property name="dataType"/>
    <iact:actionData xml:id="d2">
      <inkml:trace xmlns:inkml="http://www.w3.org/2003/InkML" xml:id="stk2" contextRef="#ctx0" brushRef="#br0">9560 7232 0,'0'18'238,"-17"-18"-222,-19 0-15,1 17 13,17-17-13,-17 18 0,0 0 13,0-18-13,-1 17 13,1-17-13,0 18 17,17-1-15,18 1 414,35 0-416,1-18 14,-19 17 16,1 1-30,0-18 14,-1 18 7,1-18-21,0 0 0,-1 0 28,1 17-13,-1 1 0,19 0 115,-19-18-124,1 17-6,0-17 13,-1 0-13,-17 18 0,18-1 60,0-17-60,-1 18 36,1-18-22,-1 0-14,-17 18 99</inkml:trace>
    </iact:actionData>
  </iact:action>
</iact:actions>
</file>

<file path=ppt/ink/inkAction2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.33614" units="1/cm"/>
          <inkml:channelProperty channel="Y" name="resolution" value="40.29851" units="1/cm"/>
          <inkml:channelProperty channel="T" name="resolution" value="1" units="1/dev"/>
        </inkml:channelProperties>
      </inkml:inkSource>
      <inkml:timestamp xml:id="ts0" timeString="2020-04-12T16:16:40.67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act:action type="add" startTime="8028">
    <iact:property name="dataType"/>
    <iact:actionData xml:id="d0">
      <inkml:trace xmlns:inkml="http://www.w3.org/2003/InkML" xml:id="stk0" contextRef="#ctx0" brushRef="#br0">24095 4145 0,'-18'0'238,"-35"0"-222,36 0-15,-54 0 0,-17 0 12,17 0 3,-35 0-15,36-17 0,-36 17 12,-17 0 3,70 0 0,-18 0-15,18 0 4,36 0-4,-19 0 199,-17 17-199,18 18 14,17-35-14,-35 18 0,18 0 12,-18-1-12,0 1 14,18 0 0,-18-1-14,18-17 14,17 0-14,18 18 14,0 0 38,-17-18-52,17 17 14,-18-17-14,0 18 13,18 17-13,0-17 21,-17-1-21,17 1 13,0 0-13,-18-1 14,18 1 0,0 0-14,0 17 14,0 0 1,0-17-15,0-1 20,18-17 126,-1 0-131,19 0-1,-19 0-14,19 0 14,16 0-9,19 0-5,-36 0 14,18 0-14,-18 0 14,1 0-14,17 0 0,-18 0 12,-17 0-12,-1 0 14,1 0 1,0 0-15,-1 0 51,1 0-51,-1 0 14,1-17-14,0 17 13,-1 0 2,19 0 0,-1 0-10,-17 0 10,-1 0-15,1 0 13,-1 0 49,1 0-41,0 0-21,17 0 14,0 0 0,18 0-14,-18 0 14,1 0-14,17 0 13,0 0-13,-36 0 14,36 0-8,-35 0-6,-1 0 117,19-18-103,17 18-14,-18-18 14,0 18-14,18 0 14,-18 0-14,1 0 13,-19 0 2,1 0 90,0 0-105,-1 0 76,1 0-39,-1 0-6,1-17-31,17 17 0,1 0 12,-19 0 3,19 0-15,-19-18 20,1 18-20,0 0 0,-1-17 144,1-1-129,-1 18 0,1-18-15,-18 1 13,18-1-7,-18-17-6,0 17 13,17 0 2,-17-17 15,0-53-30,0 70 14,0 1-14,0-1 36,-17 18 47,-1 0-52,0 0-17,1 0 1,-1 0-15,-35 0 14,36 0-14,-36 0 20,-36 0-6,19 0-14,-18 0 0,35 0 13,0 0-13,0 0 14,0 0-14,18 0 13,17 0-13,1 0 14,-1 0-14,0 0 20</inkml:trace>
    </iact:actionData>
  </iact:action>
  <iact:action type="add" startTime="17885">
    <iact:property name="dataType"/>
    <iact:actionData xml:id="d1">
      <inkml:trace xmlns:inkml="http://www.w3.org/2003/InkML" xml:id="stk1" contextRef="#ctx0" brushRef="#br0">2646 16334 0,'17'0'100,"1"0"-75,0-36-9,17 19 0,0-1-15,18 0 0,-17-17 12,-1 18-12,-18-19 14,36 19 1,-35 17-15,-18-18 20,18 18 72,-1-18-86,1 1-6,17-19 14,0 19-14,18-1 13,-17 0-13,-1-17 14,0 18-14,0-19 13,-17 19-13,0-1 152,17-17-137,-17 17-15,-1 0 13,1-34 319,17-1-332,-17 17 20,17 19-20,-35-1 14,18 0-14,-18 1 13,0 34 55,-18 1-68,-17 17 30,0 36-30,17-71 82,18 18 33,-18-1-53,-17-17-62,0 0 4,-1 0 11,-52 18 0,88-1 100,-17-17-85,34 0 107,1-17-137,0 17 14,-1 0-14,-17-18 0,18 18 44,17-17-44,-35-1 13,35 0-13,1 18 5,-1-17 9,0-1-14,-35 0 14,18 18 1,17 0-15,0 0 13,-35-17-13,0 52 199,0-17-199,0-1 0,0 1 13,0 0-13,-17-1 20,17 1-20,0-1 13,0 1-13,0 0 14,0-1 1,0 1 15,0 0 7,0-1 109,0 19-146,0 16 0,0-16 13,0-19 8,0-34 94,0-1-115</inkml:trace>
    </iact:actionData>
  </iact:action>
</iact:actions>
</file>

<file path=ppt/ink/inkAction3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.33614" units="1/cm"/>
          <inkml:channelProperty channel="Y" name="resolution" value="40.29851" units="1/cm"/>
          <inkml:channelProperty channel="T" name="resolution" value="1" units="1/dev"/>
        </inkml:channelProperties>
      </inkml:inkSource>
      <inkml:timestamp xml:id="ts0" timeString="2020-04-12T16:17:02.6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act:action type="add" startTime="6273">
    <iact:property name="dataType"/>
    <iact:actionData xml:id="d0">
      <inkml:trace xmlns:inkml="http://www.w3.org/2003/InkML" xml:id="stk0" contextRef="#ctx0" brushRef="#br0">1235 11430 0,'0'0'1,"17"0"129,1-18-129,35 18 5,17 0-5,19 0 13,-19 0-13,36 0 14,18 0-14,-1 0 13,0 0-13,1 0 14,-54 0-14,1 0 14,0 0-14,-54 0 13,1 0-7,0 0 55,17 0-61,35 0 14,1 0-14,-1-17 14,1-1-9,-18 18-5,0-18 14,-18 18-14,0 0 13,-17-17-13,0 17 14</inkml:trace>
    </iact:actionData>
  </iact:action>
  <iact:action type="add" startTime="7712">
    <iact:property name="dataType"/>
    <iact:actionData xml:id="d1">
      <inkml:trace xmlns:inkml="http://www.w3.org/2003/InkML" xml:id="stk1" contextRef="#ctx0" brushRef="#br0">6174 11430 0,'17'0'1,"1"0"13,0 0-13,-1 0 14,1 0-14,-1 0 13,19 0-13,34-18 14,1 1-14,-1 17 14,19 0-14,-1 0 13,35 0-7,1 0-6,34 0 13,-16 0-13,-37 0 14,19 0-14,17 0 14,18 0-14,-71 0 13,-17 0-13,-36 0 14,-35-18 38</inkml:trace>
    </iact:actionData>
  </iact:action>
  <iact:action type="add" startTime="8984">
    <iact:property name="dataType"/>
    <iact:actionData xml:id="d2">
      <inkml:trace xmlns:inkml="http://www.w3.org/2003/InkML" xml:id="stk2" contextRef="#ctx0" brushRef="#br0">11007 11236 0,'17'0'15,"1"0"1,0 0-10,-1 0 10,19 0-15,-1 0 14,35 0-14,1 18 13,-1-18-13,-17 0 14,18 0-14,35 17 13,17-17-13,36 0 14,-71 0-8,89 0-6,34 0 13,-17 0-13,0 0 14,0 0-14,-70 0 13,-54 0-13,-17 0 14,-35 0 1</inkml:trace>
    </iact:actionData>
  </iact:action>
  <iact:action type="add" startTime="10176">
    <iact:property name="dataType"/>
    <iact:actionData xml:id="d3">
      <inkml:trace xmlns:inkml="http://www.w3.org/2003/InkML" xml:id="stk3" contextRef="#ctx0" brushRef="#br0">15981 11324 0,'35'0'31,"-35"-17"-30,35 17 13,36 0-7,0-18-6,17 18 14,0 0-14,18-18 13,-18 1-13,18 17 14,-18 0-14,35 0 13,-52 0 2,35 0-15,17 0 14,-17 17-14,106-17 4,-159 0 11,17 18-15,-34-18 13,34 0-13,1 35 14,-1-35-14,1 18 14,17-18-14,18 17 13,-18-17 2,-35 0-15,-35 0 4,17 0-4,-18 0 14,1 0 1,-18-17-1,18 17 17,17-18-10,0 18-21,18 0 13,-18 0-13,-17 0 0,35 0 13,-18 0-13,-17 0 14,0 0 41,-1 0-55,19 0 13,-1-17-13,-18 17 14,1 0-14,0 0 14,-1 0-14,1-18 13,17 18 2,36 0 5,-1 0-20,19 0 14,-1 0-14,-18 0 14,-34 18-14,17-18 13,-18 0-13,-18 0 14,-17 17 123,-17-17-75,-1 0-48,18 18-14</inkml:trace>
    </iact:actionData>
  </iact:action>
  <iact:action type="add" startTime="12788">
    <iact:property name="dataType"/>
    <iact:actionData xml:id="d4">
      <inkml:trace xmlns:inkml="http://www.w3.org/2003/InkML" xml:id="stk4" contextRef="#ctx0" brushRef="#br0">20726 11412 0,'17'0'68,"-17"-17"-67,18 17 14,17-18 1,1 18-15,16 0 13,1 0-13,36-18 0,34 1 13,36 17 1,0-18-8,-71 1-6,70 17 14,19-36-14,-18 36 0,-36 0 12,36 0 3,-106 0-1,53 0-14,-71 0 0,18 0 13,-36-17 2,1-1-15,0 18 36,-1-18-36,1 18 13,0 0-13,-1 0 14,1 0 0,0 0-14,17-17 21,71 17-21,-18 0 13,35 0-13,-34 0 0,69 0 13,-34 0-13,-1 0 0,-35 0 12,-35 0 3,-17 0-15,-19 0 14,19-18 207,16 18-221,-34 0 14,17 0-14,1 0 14,-19 0 286,1 0-270</inkml:trace>
    </iact:actionData>
  </iact:action>
  <iact:action type="add" startTime="19905">
    <iact:property name="dataType"/>
    <iact:actionData xml:id="d5">
      <inkml:trace xmlns:inkml="http://www.w3.org/2003/InkML" xml:id="stk5" contextRef="#ctx0" brushRef="#br0">2381 11695 0,'0'17'169,"-17"19"-153,17-1-15,0-18 13,0 36-13,0-35 14,0 0 1,0-1-15,0 19 0,0-19 12,0 18-12,0-17 20,0 0-20,0 17 14,0-17-14,0 17 14,0-17-14,0-1 13,0 18-13,0 1 14,0-19-14,0 1 13,0 17 8,0-17-6,0 0 31,0 17-46,0-17 14,0-1 0,0-34 192,0-1-206,-18-35 14,18 18-14,-18-18 14,18 35 0,0-17-14,0 0 14,0-1 1,0 1-15,0-18 20,0 35-20,0 1 0,0-18 12,0-1-12,0 19 14,0-1 1,0 0-1,0 1 39,0-19-39,0 1 1,0-18 15,0 18-15,0 17 6,0 1-21,18-1 14,-18 0 32,0 36 91,-18 0-91,18-1-46,-17 1 13,-1-18-13,0 35 14,-17-17-14,17 0 4,1-1-4,-1 1 14,1-1-14,17 1 14,-18-18-14,18 18 45,0-36 154,18-17-199,-1 17 14,-17 1-9,18-1-5,-18 0 14,0-17 1,0 17 15,17 18-30,1 0 167,0 36-152,-1-36 15,1 17-30,0 1 14,-18 0-14,17-1 4,1-17 11,0 0 132,-1 18-147,1-18 14,0 0 1,-1 0 6,1 0-7,-1 0 1,1 17 0,0 1 84,-18 0-69,17 17 38,1 0-68,0-35 14,-18 36-14,0-19 0</inkml:trace>
    </iact:actionData>
  </iact:action>
  <iact:action type="add" startTime="23034">
    <iact:property name="dataType"/>
    <iact:actionData xml:id="d6">
      <inkml:trace xmlns:inkml="http://www.w3.org/2003/InkML" xml:id="stk6" contextRef="#ctx0" brushRef="#br0">6932 12806 0,'0'-35'135,"-18"-1"-120,18 19-8,-17-19-6,17 19 0,0-1 12,-18-35-12,18 18 14,-17 17-14,-1-17 14,0 0-14,18-1 13,0 19-13,0-18 14,-17-1-14,17 1 20,0 17-5,0 1-15,0-36 0,0 35 12,0-17-12,0-18 14,0 35-14,17-105 29,-17 105-8,0 1-21,0-1 30,0 0-30,0 1 114,0-1-100,0 0-14,0 1 14,0-1 0,0 0-8,0-17 9,0 18-15,0-1 29,0 36 171,0-1-200,-17-17 13,-1 0 2,0 18-15,18-1 13,-17 1-7,-19 0-6,36-1 14,-52 19 0,34-36-14,18 17 14,0 19-14,-18-36 13,1 17 2,-1 1 0,18-1 6,0-34 179,18-1-186,-18 1 1,0-1-1,17 18-14,-17-18 14,0 1-14,0-1 14,18 0-9,-18 1 10,18-1-15,-1 18 13,-17-18 2,0 1-15,18 17 14,-18-18-14,17 18 13,-17-17-13,0-1 14,18 0-9,0 1 41,-1 17 138,-17 17-169,18-17 15,0 18-15,-1 0-10,1-1 10,0-17-15,-18 18 14,17-1 16,1 1-30,17 0 13,-35-1-13,18 19 14,17-36-14,0 35 5,-17-35 9,-18 18-14,0-1 262</inkml:trace>
    </iact:actionData>
  </iact:action>
  <iact:action type="add" startTime="35220">
    <iact:property name="dataType"/>
    <iact:actionData xml:id="d7">
      <inkml:trace xmlns:inkml="http://www.w3.org/2003/InkML" xml:id="stk7" contextRef="#ctx0" brushRef="#br0">23830 6068 0,'0'-18'100,"0"1"-99,0-19 0,18 1 12,17-36 10,-17 54-8,-1-19-14,1-34 14,-18 52-14,18 1 14,-1-19-14,-17 1 13,18 35 2,-18-18-15,0 1 20,18-1 10,-1 1-30,1 17 14,-18-36-14,17 19 13,1-1 2,0 0-15,-18-17 20,17 35-20,1-18 14,-18-17-14,18 0 14,-18 17-14,0 1 0,0-1 12,0 0-12,0 1 14,0-1 0,0 0-14,0 1 21,0 34 173,0 1-157,-18-18-37,18 18 0,0-1 13,0 1-13,-18-18 13,1 0 2,-1 18-15,18-1 20,-18 1 73,18 0-87,-17-1 8,-1 1 1,18-1 0,-17-17-1,17 18-14,0-36 136,0-17-105,17 35-17,-17-17-14,0-1 0,18-17 13,-1 17 1,1 18 1,-18-35-15,18-1 5,-1 19 9,-17-1-14,18 0 14,0 1-14,-18-1 13,0 1 2,17 17 0,1 0 122,-18 17-107,0 1-15,18-1-1,-18 1-14,0 0 20,17-1-5,-17 1-15,0 0 14,0-1 0,18-17-14,-18 18 30,0 0 6,0 17 164,17-17-185,-17-1-1,0 1-14</inkml:trace>
    </iact:actionData>
  </iact:action>
</iact:actions>
</file>

<file path=ppt/ink/inkAction4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.33614" units="1/cm"/>
          <inkml:channelProperty channel="Y" name="resolution" value="40.29851" units="1/cm"/>
          <inkml:channelProperty channel="T" name="resolution" value="1" units="1/dev"/>
        </inkml:channelProperties>
      </inkml:inkSource>
      <inkml:timestamp xml:id="ts0" timeString="2020-04-12T16:17:42.80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act:action type="add" startTime="5229">
    <iact:property name="dataType"/>
    <iact:actionData xml:id="d0">
      <inkml:trace xmlns:inkml="http://www.w3.org/2003/InkML" xml:id="stk0" contextRef="#ctx0" brushRef="#br0">7955 6668 0,'-17'0'138,"-19"0"-123,-34-18-14,-1 0 14,18 18-14,-17 0 13,17 0 2,-18 0-15,18 0 0,18 0 13,-18-17-13,0 17 13,0 0-7,36 0-6,-1 0 14,0 0 100,-17 0-99,-36 0 0,1 0-15,-1 0 0,-17 0 12,18 0 3,17 0-10,-71 0-5,36 0 14,-18 0-14,53 0 0,18 0 13,-18 0-13,35 17 13,1-17 2,-1 0-15,1 0 83,17 18-83,-18-18 13,-17 0-13,17 18 14,0-18-14,1 0 14,-1 17-9,0 1 10,-17-1-15,0 1 29,0 0-29,35-1 14,-36-17-14,19 18 0,-1-18 12,0 0 9,1 0-6,-1 0 0,18 18-1,-35-18-14,35 17 14,-18-17 1,1 18-15,-1-18 0,0 18 19,-17-1-19,0-17 0,35 18 12,-36-18-12,19 17 14,-1-17-14,-17 18 14,17 0-14,1-1 13,-1-17-13,18 18 14,-18-18 7,18 18-21,0-1 14,0 1-14,0 17 13,-17 0 2,-1 1-15,0-19 13,18 19-13,-17-1 14,17-17-3,0-1-2,-18 1-9,18 0 0,0 17 13,0-18 2,0 1-1,0 17 1,18-35-15,-1 18 13,-17 17-13,18-17 0,-18 0 13,18 17-7,-1-35-6,1 17 13,-18 1-13,18 0 14,-1-18-14,1 17 14,17 1 0,0 0-14,-17-1 14,0-17 0,17 18-8,-17 0-6,17 17 0,18-18 13,0 19-13,0-19 13,17 1 2,-52-18-15,35 18 0,-18-1 12,18-17-12,-35 0 14,17 0 1,-17 0-10,-1 0 95,18 0-86,1 0-14,34 0 14,1 0-14,-18 0 0,70 0 12,-35 0-12,71 0 14,-35 0-14,17 0 14,0 0-14,-18-17 13,-52-1-7,-18 18 8,17-18-14,-17 18 14,-17 0-14,-19-17 0,1 17 13,-1 0 70,19-18-68,-1 18-15,-17-18 14,-1 18-14,-17-17 13,18 17-13,0-18 20,-18 1-5,0-1-15,17 18 0,-17-18 13,0-17-13,18 35 13,-18-18-13,18 1 14,-18-19-14,17 19 14,1-18-14,-1 17 13,1 0-7,-18 1 8,18-19-14,-1 19 14,-17-19-14,18 36 14,-18-17-14,0-1 13,0 1 2,0-1-15,0 0 0,0 1 19,0-1-4,-18-17-15,1 35 0,17-36 12,-18 19 19,0 17-31,1-36 13,17 19 8,0-1-21,-18 18 14,-17-17 1,35-1-15,0 0 13,-18 18-13,1-17 0,-1-1 13,0 0 1,1 18-14,-19 0 14,1-35-14,-18 17 5,0 18 9,-17-35-14,17 35 14,-35-17-14,52-1 13,1 0-13,0 18 14</inkml:trace>
    </iact:actionData>
  </iact:action>
  <iact:action type="add" startTime="8545">
    <iact:property name="dataType"/>
    <iact:actionData xml:id="d1">
      <inkml:trace xmlns:inkml="http://www.w3.org/2003/InkML" xml:id="stk1" contextRef="#ctx0" brushRef="#br0">9737 8220 0,'0'17'53,"0"1"-52,0 17 14,0-17 0,0 0-14,0 17 14,0 0 0,0-17-14,0-1 14,0 19-8,0-1-6,0 0 13,0-17-13,0 0 14,0 17-14,0-18 0,0 1 12,0 0-12,0-1 14,0 1 1,-18 0-15,18-1 13,0 1-7,0 17 9,-18-35-15,18 35 13,0 1-13,0-1 14,0 0 0,0 1-14,0-1 0,0 0 13,0-17 8,0 17-21,0-17 14,0-1 0,0 1 1,0 0 0,0-1-15,0 1 29,0 0-24,0-1-5,0 1 14,0-1-14,0 1 14,0 0-14,0-1 13,0 19-13,0-19 14,0 1 1,0 0-1,0-1-8,0 1-6,0-1 13,0 1-13,0 0 14,0-1-14,0 19 14,-17-1-14,-1-17 13,18 17-13,0 0 14,-18-17-14,18 35 13,0-18-7,0 0-6,-17 18 14,-1 0-14,18 0 13,-17-18-13,-1 1 14,0 16-14,18 1 13,-17 0-13,-1 0 14,0-18-14,18 36 14,-17 0-9,-1-18-5,0-1 14,18 1-14,0-17 13,-17 17-13,17 17 14,-18-17-14,18-35 14,0 35 0,0-1-14,0 1 0,0-17 0,0 17 18,0-18-3,0-17-15,0 34 14,0 1-14,0-35 0,0 35 12,0-18-12,0 18 14,0-18-14,0 18 14,0 0-14,0-35 20,0 35-20,0 0 13,0 0-13,0-18 0,0 18 13,0 0-13,0-18 14,0 18-14,0 0 13,0 0-13,0-36 14,0 36-14,0 0 14,0 0-9,0-18-5,0-17 14,0 35 0,18-18-14,-18 36 0,17-1 13,-17-17-13,0-35 14,18 35-14,-18 0 13,0 0-13,0-18 20,0 0-20,0 18 14,0-18-14,0 18 0,0 0 13,18 0-13,-18-18 13,0 18-13,17 0 14,-17 0-14,0-18 13,0 1-13,0-1 21,0 0-21,0 18 13,0 0-13,0 0 0,0-18 13,0 1-13,0-1 13,0 0-13,0 0 14,0 1-14,0-19 14,0 19-14,0-1 13,0-17-7,0 17 9,0-18-15,0 1 13,0 0-13,0 17 0,0 0 13,0 1-13,0-1 13,0-18-13,0 19 14,0 17-14,0-18 20,0 0-20,0 18 14,0-18-14,0 18 13,0 0-13,0 0 0,0-35 13,0 35-13,0-18 14,0-17 0,0-1-14,0 1 20,0 0-5,0-1-15</inkml:trace>
    </iact:actionData>
  </iact:action>
  <iact:action type="add" startTime="10965">
    <iact:property name="dataType"/>
    <iact:actionData xml:id="d2">
      <inkml:trace xmlns:inkml="http://www.w3.org/2003/InkML" xml:id="stk2" contextRef="#ctx0" brushRef="#br0">9331 14570 0,'18'0'84,"-1"0"-68,-17 17 6,18-17-21,17 18 14,-17-18 16,-1 18-15,1-1-15,-18 1 13,18-18-13,-1 0 14,1 18-9,-18-1-5,18-17 14,-1 18-14,1-18 14,-18 17 85,0 1-84,0 0-15,18-1 13,-1 1-13,-17 0 14,18-1 0,-1-17 55,-17-35-55,18 17 1,-18-17-15,18 35 4,17-53-4,-17 18 14,-1 0 1,1 17-15,-18 0 13,18 1 2,-18-1 15,0 0 7,0 1-23,17 17-14,-17-18 14,0 1-14,0-1 14</inkml:trace>
    </iact:actionData>
  </iact:action>
  <iact:action type="add" startTime="21111">
    <iact:property name="dataType"/>
    <iact:actionData xml:id="d3">
      <inkml:trace xmlns:inkml="http://www.w3.org/2003/InkML" xml:id="stk3" contextRef="#ctx0" brushRef="#br0">1217 8079 0,'18'0'401,"-1"0"-400,1 0 20,0 0-5,17 0-15,-17 17 13,-1-17 2,1 0-15,-1 0 14,1 0 0,0 0-14,-1 0 36,19 0-21,-1 0-1,-17 0 1,-1 0-15,1 0 0,-1 0 13,1 0 8,0 0 40,-1 0-46,36 18-1,0 0-14,-35-18 5,17 0-5,18 0 14,-35 0-14,17 17 13,0-17 2,-17 0 0,-18 18-15,18-18 13,-1 0 71,18 0-84,1 0 0,-1 0 28,0 0-22,1 0 8,-19 0 1,1 0-15,17 0 14,-17 0 0,-1 0-14,1 0 14,0 0-14,-1 0 0,1 0 19,0 0-4,-1 0-1,1 0-14,0-18 0,-1 18 13,1 0-13,17 0 14,18 0-14,-18-17 13,-17 17 8,0 0-21,-1 0 0,1 0 75,-18-18-75,35 18 21,-17 0-21,-1-18 13,1 18-13,-18-17 0</inkml:trace>
    </iact:actionData>
  </iact:action>
  <iact:action type="add" startTime="24813">
    <iact:property name="dataType"/>
    <iact:actionData xml:id="d4">
      <inkml:trace xmlns:inkml="http://www.w3.org/2003/InkML" xml:id="stk4" contextRef="#ctx0" brushRef="#br0">1323 8625 0,'18'0'15,"17"0"139,-18 0-139,36 0-14,0 0 14,-35 0-14,35 0 14,0 0 0,17 0-14,1 0 5,-36 0 10,36 0-1,17 0-14,-18 0 0,-17 0 13,18-17-13,-53 17 13,17-18-13,18 18 14,-36 0-14,19 0 0,-19-17 19,1 17 81,0 0-100,35 0 13,-1 0 2,19 0-15,-18 0 0,17 0 13,-17-36-13,0 36 13,88 0 2,-70 0-1,-53 18-8,17-18 9,-17 0-15</inkml:trace>
    </iact:actionData>
  </iact:action>
</iact:actions>
</file>

<file path=ppt/ink/inkAction5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.33614" units="1/cm"/>
          <inkml:channelProperty channel="Y" name="resolution" value="40.29851" units="1/cm"/>
          <inkml:channelProperty channel="T" name="resolution" value="1" units="1/dev"/>
        </inkml:channelProperties>
      </inkml:inkSource>
      <inkml:timestamp xml:id="ts0" timeString="2020-04-12T16:18:33.40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act:action type="add" startTime="14126">
    <iact:property name="dataType"/>
    <iact:actionData xml:id="d0">
      <inkml:trace xmlns:inkml="http://www.w3.org/2003/InkML" xml:id="stk0" contextRef="#ctx0" brushRef="#br0">864 7638 0,'0'-18'84,"-17"0"-68,17 1 6,-18 17-6,18-18 15,-35 0-30,17 1 45,0 17-45,1-18 4,-1 18 196,1 0-123,-1 0 76,0 0-69,18 18-84,-17-18 60,-1 0-39,0 0-6,1 17 100,17 1-100,-18-18-1,0 0 1,18 18 153,-17-1-138,-1 1-30,1-18 24,-1 18-9,18-1-15,-18-17 13,1 18-13,-1-18 45,18 18-45,-18-18 20,18 17-20,-17-17 14,17 18-14,-18-18 14,0 0-14,18 17 13,0 1 2,0 0 22,0-1-23,0 1 1,0 0 15,0-1-15,0 1 6,0 0-21,0-1 14,0 1 0,0 0 1,18-1 0,0-17 21,-18 18 79,17-18-115,-17 17 14,18-17-14,0 0 29,-1 18-14,-17 0 6,18-18-21,-18 17 0,18-17 12,-1 0 3,-17 18 31,18-18 107,-1 0-107,1 0-32,0 0 109,-1 0-92,1-18 52,-18 1-68,18-1-15,-1 18 0,1 0 13,0-18 1,-1 1 7,1 17 72,17-18-93,0 1 5,-17-1-5,0-17 13,17 17-13,-17 18 14,-18-18 1,17 18-15,-17-17 13,18 17 2,-18-18 53,17 18-53,-17-18-15,0 1 13,0-1 8,0 0-6,18 18 0,-18-17-15,0-1 45,0 1-45,0-1 17,0 0 0,0 1 13,0-1-15,0 0 0</inkml:trace>
    </iact:actionData>
  </iact:action>
  <iact:action type="add" startTime="19098">
    <iact:property name="dataType"/>
    <iact:actionData xml:id="d1">
      <inkml:trace xmlns:inkml="http://www.w3.org/2003/InkML" xml:id="stk1" contextRef="#ctx0" brushRef="#br0">1041 8308 0,'-18'0'586,"0"0"-470,1 0-85,-1 0 124,0 0 24,1 0-141,-1 0-23,1 0 1,-1 0 15,0 0-30,1 0 20,-19 0 11,19 0-31,17 18 13,-18-18-13,0 17 14,1 1 139,-1-18-153,-17 0 13,17 0-13,1 0 14,-1 0-14,0 17 83,-17-17-53,17 0-30,1 0 98,-1 0-83,1 0-1,-1 18-14,0-18 5,1 0-5,17 18 45,-18-1-45,0-17 14,18 18 0,-17 0-14,17-1 36,0 1 26,0 0-62,0-1 20,0 1 10,0 0 16,0-1-25,0 1-6,17-18-15,36 70 44,-53-52-44,18 0 0,0-1 13,-1-17-13,-17 18 140,18 0-126,-1-1-14,1-17 14,-18 18 1,18-18-15,-18 17 13,17-17-13,-17 18 20,18-18-5,0 18 47,-18-1-26,17-17 48,1 0-22,0 0-10,-1 0-22,1 0 70,-1 0-100,1 0 29,0 0-29,-1 0 14,1 0 7,0 0-7,-1 0-14,1 0 30,0 0-30,-1 0 0,1 0 28,-1 0-23,-17-17-5,18 17 30,0 0 15,-1-18-45,1 18 14,0 0-8,-1 0-6,36 0 13,-35-18-13,0 18 14,34 0 1,1 0 30,-53-17-45,18 17 36,0 0 26,-18-18-57,17 18-5,1-17 14,0 17 16,-18-18 38,17 18-53,1 0-15,-18-18 29,17 18-14,1 0-1,-18-17-8,0-1 9,18 18 84,-18-18-99,0 1 0,0-1 28,0 0 18,0 1-25,0-1 56,0 1-55,0-1-8,0 0 16,0 1-15,-18-1 6,0 18 41,18-18-48,0 1 3,-17 17-12,-1-18 10,18 0-15,-17 1 14,17-1 16,-18 18-30,18-18 14,-18 1 0,1 17 86,-1-18-17,-35 1-68,35-1-10,1 18-5,-1 0 14,1 0 364,-19-18-357,19 1 10,-1 17 99,0 0-130,1 0 21</inkml:trace>
    </iact:actionData>
  </iact:action>
  <iact:action type="add" startTime="34754">
    <iact:property name="dataType"/>
    <iact:actionData xml:id="d2">
      <inkml:trace xmlns:inkml="http://www.w3.org/2003/InkML" xml:id="stk2" contextRef="#ctx0" brushRef="#br0">6473 8290 0,'18'0'131,"0"0"-100,17 0 1,18-17-26,18 17-5,-1-18 14,-17 18-14,70 0 0,-52 0 12,70 0-12,0 0 14,36 0-14,34 0 14,-87 0 0,35 0-14,52 0 14,-176 0 7,1 0 40,-19 0-61,19 0 0,-1 0 13,-17-18-7,17 18-6,18 0 13,-18 0-13,0 0 14,36 0-14,193 0 45,407 0-45,-477 0 14,-53 18-9,18-18 10,35 18-15,-89-18 13,54 0 2,0 0-15,-106 0 0,-35 0 12,-1-18 3,1 18 0,-1-18 6,19 18-6,-19 0 0,1 0-15,35 0 0,35 0 12,36 36-12,34-36 14,54 17 0,-53 1-14,0-18 20,-54 0-20,-34 0 0,-18 0 13,0-18-13,-18 18 13,-35-17-13</inkml:trace>
    </iact:actionData>
  </iact:action>
  <iact:action type="add" startTime="36926">
    <iact:property name="dataType"/>
    <iact:actionData xml:id="d3">
      <inkml:trace xmlns:inkml="http://www.w3.org/2003/InkML" xml:id="stk3" contextRef="#ctx0" brushRef="#br0">21273 10354 0,'17'0'84,"89"0"-83,-18 0 0,0 0 13,-17 0-13,17 0 29,36-18-29,246 18 5,-282 0-5,89 0 13,-54 0 2,1 0-15,-1 0 13,0 0-13,-70 0 14,36 0-14,-19 0 14,1 0 0,-1 0-14,-17 0 5,18 0-5,17 0 14,18 0-14,-18 0 0,0 0 12,36 0 3,-89 0-15</inkml:trace>
    </iact:actionData>
  </iact:action>
  <iact:action type="add" startTime="49968">
    <iact:property name="dataType"/>
    <iact:actionData xml:id="d4">
      <inkml:trace xmlns:inkml="http://www.w3.org/2003/InkML" xml:id="stk4" contextRef="#ctx0" brushRef="#br0">882 12118 0,'0'-18'53,"18"-88"-37,-18 54-15,0 34 13,0-17-13,0-18 14,0 17 0,0 19-14,0-1 36,0 1 10,0-1-31,0 0-1,0 1 1,-18 17 37,-35 0 16,0-18-68,18 18 14,0 0-14,-18 0 14,35 0-14,-17 0 0,-1 0 12,19 0-12,-18 0 14,-1 0-14,19 0 20,-1 18 95,18-1-85,0 1-15,0 0-1,-18-18 23,18 17-22,0 1-1,-17-18-14,17 17 14,-18-17 54,18 18-68,0 0 14,0-1-14,0 1 29,-18 0-29,1-18 20,17 35-5,0-17-15,0-1 13,0 1 2,0-1 0,0 1-15,0 0 13,0-1 8,0 1-6,0 0 0,17-18 68,1 17-68,0-17 0,17 18 15,-17-18-30,-1 18 0,1-18 19,0 0-4,-18 17-15,17-34 82,1 17-67,-1 0 0,-17-18-15,18 18 13,17 0-13,-17 0 14,0 0 1,-1 0-1,-17 18-8,18-18 124,0 0-130,-1 0 29,1 0-14,-1 0 53,1 0-16,0 0-37</inkml:trace>
    </iact:actionData>
  </iact:action>
  <iact:action type="add" startTime="54989">
    <iact:property name="dataType"/>
    <iact:actionData xml:id="d5">
      <inkml:trace xmlns:inkml="http://www.w3.org/2003/InkML" xml:id="stk5" contextRef="#ctx0" brushRef="#br0">5186 13741 0,'17'0'200,"1"17"-146,0-17-38,-18 18 0,17-18-1,1 18 1,0-18-15,-18 17 20,35 1-5,-17-18-15,-1 18 0,1-1 12,17 1-12,-17-18 14,-1 0 1,-17 17 68,18 1-68,0 0-15,-1-18 14,1 17-14,0 19 20,17-36-20,-35 17 0,18-17 12</inkml:trace>
    </iact:actionData>
  </iact:action>
  <iact:action type="add" startTime="56487">
    <iact:property name="dataType"/>
    <iact:actionData xml:id="d6">
      <inkml:trace xmlns:inkml="http://www.w3.org/2003/InkML" xml:id="stk6" contextRef="#ctx0" brushRef="#br0">5539 13600 0,'-18'0'284,"18"35"-268,-18-35-15,1 0 14,17 18-14,-18-1 29,0-17-24,18 18-5,-17-18 14,-1 17-14,1-17 14,17 18 16,-18-18 108,18 18-123,-18-1-1,18 1 1,0 0 0,-17-18-1,17 17 7,0 1 94,0 0-115,-18-1 14,18 1 1,-18-18-1,18 17-14,0 1 14,0 0-14,-17-18 13,17 17 225,-18 1-208,0 0-15,1-1 6,-1-17-21,18 18 92,-18-18-87,18 18 41,-17-18-31,-1 0-1</inkml:trace>
    </iact:actionData>
  </iact:action>
  <iact:action type="add" startTime="62918">
    <iact:property name="dataType"/>
    <iact:actionData xml:id="d7">
      <inkml:trace xmlns:inkml="http://www.w3.org/2003/InkML" xml:id="stk7" contextRef="#ctx0" brushRef="#br0">5186 14923 0,'17'0'169,"1"0"-168,-18-18 29,18 0-14,17 18 21,0 0-36,-17 0 14,0 0 1,-1 0-1,1 0 17,17 0-31,-17 0 13,17 0-7,-17 0-6,-1 0 29</inkml:trace>
    </iact:actionData>
  </iact:action>
  <iact:action type="add" startTime="69578">
    <iact:property name="dataType"/>
    <iact:actionData xml:id="d8">
      <inkml:trace xmlns:inkml="http://www.w3.org/2003/InkML" xml:id="stk8" contextRef="#ctx0" brushRef="#br0">22031 14852 0,'18'0'37,"-1"0"41,1 0-55,0 0-22,-1 0 13,1 0 2,-1 0-15,1 0 13,0 0 2,-1 0 6,1 0-21,0 0 14,-1 0 1,1 0-1,0 0-14,34 0 0,-16 0 13,-19 0-13,19 0 13,-1 0-13,-17 0 14,17 0-8,-17 0 86,17 0-86,18 0 9,-18 0-15,18 0 0,-18 0 12,18 0 3,-18 0-1,-17 0 101,0-18-100,-1 18-10</inkml:trace>
    </iact:actionData>
  </iact:action>
</iact:actions>
</file>

<file path=ppt/ink/inkAction6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.33614" units="1/cm"/>
          <inkml:channelProperty channel="Y" name="resolution" value="40.29851" units="1/cm"/>
          <inkml:channelProperty channel="T" name="resolution" value="1" units="1/dev"/>
        </inkml:channelProperties>
      </inkml:inkSource>
      <inkml:timestamp xml:id="ts0" timeString="2020-04-12T16:19:45.59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act:action type="add" startTime="19287">
    <iact:property name="dataType"/>
    <iact:actionData xml:id="d0">
      <inkml:trace xmlns:inkml="http://www.w3.org/2003/InkML" xml:id="stk0" contextRef="#ctx0" brushRef="#br0">794 7867 0,'0'-18'53,"17"18"-37,-17-17-1,18 17 1,0 0 6,-1-18-21,19 18 14,-19 0 0,1 0 1,-1-18-1,1 18-14,0 0 21,-1 0 71,1 0-86,17 0 9,-17 0-15,17 0 13,-17 18-13,0-18 14,17 0-14,-18 0 114,19 18-100,17-1 1,-18 1-9,-17-18-6,17 0 0,0 18 12,-17-18-12,17 0 14,-17 17 0,-1-17 1,1 0-15,0 0 52,-1 0-52,1 0 0,-1 0 12,19 0-12,-19 0 14,36 0-14,-35 0 13,0 0 2,-1 0 0,1 0 91,0 0-92,-1 0 1,1 0-15,17 0 13,-17 0-13,17 0 14,-17 0-14,-1 0 14,1 0 0,0 0-8,-1 0-6,18 0 14,-17 0 0,0 0 86,-1 0-1,-17-17-31,18 17-22,0 0 22,-18-18 16</inkml:trace>
    </iact:actionData>
  </iact:action>
  <iact:action type="add" startTime="27310">
    <iact:property name="dataType"/>
    <iact:actionData xml:id="d1">
      <inkml:trace xmlns:inkml="http://www.w3.org/2003/InkML" xml:id="stk1" contextRef="#ctx0" brushRef="#br0">17992 9525 0,'0'0'1,"0"-53"4,0 18 11,0 17-15,-18-17 13,18 17 2,0 1 0,0-19-15,-18 1 13,1 17-13,17-17 20,-18-18-20,-17 18 14,17 17-14,1-35 0,-1 18 13,18 17-13,-18 1 13,1-1 2,-1-17-15,0 17 13,1-17-13,-19 17 21,19 1-21,-1-19 13,-17 19-13,0-1 14,-1-17-14,-17 0 0,36 17 13,-36-17-13,18 17 13,-1 0 2,1-17-15,17 18 0,-35-36 19,1 17-19,-1 19 14,17-1-14,-17 0 13,36-17-13,-18 17 14,-1 1-14,-17-18 0,0-1 12,-17 1 3,-1 0-15,-17 17 0,35-17 19,-70 17-19,-1-17 14,-17 0-14,-18-1 0,71 19 13,-123-54-13,17 18 13,35 36 2,-18-36-15,36 35 13,18 0-13,52 1 0,1-1 20,-1 18-20,36-18 13,0 1-13,-1-1 14,1 1-14,0-1 14,-18 0-14,18 18 13,-1-17-13,1-1 14,-18 0-14,0 18 0,0-17 19,18 17-4,-53 0-15,17-18 0,18 18 12,-17-18-12,52 18 14,-52 0 0,-1 0-14,0 0 14,1 0-14,35 0 0,-36 0 19,-17-17-4,17 17-15,-123-35 14,141 17-14,-17 0 13,-18 18-13,35 0 0,17 0 13,-17 0-13,1 0 13,-1 0 9,17 0-22,-17 0 0,1 0 12,-1 18-12,-18 0 14,-52-18-14,34 17 13,-34 18-13,17-17 14,-17-18-14,-1 35 14,1-17-14,-1-18 20,1 35-20,52-17 14,-123 0-14,88-1 13,36 1-13,17-18 0,18 17 13,-1-17-13,19 0 45,17 18-40,-36 0-5,1 17 14,17-17-14,1-18 13,-36 17-13,0 1 14,0 17-14,35-17 14,-17 0-14,0 17 13,0-18-13,17-17 21,-17 36-7,17-19-14,-17 1 0,17 17 13,-17-17-13,0 17 0,-1 0 12,19-17-12,-19 0 14,1 17-14,0-35 14,0 35 0,17-17-8,0 0-6,-17-1 13,17 18-13,18 1 14,-35 17 1,0-18-15,17-17 13,1 17-13,-1 18 14,0-36-14,18 19 0,-17 17 14,-1-18-9,0-17 9,-17 17-14,35 0 14,-18 18-14,-17-18 14,17-17-14,18 35 13,-17-18-13,-1 18 14,18-18-14,0 18 14,-17 0-14,-1 0 4,18 0-4,0-18 14,-18 36 0,-17-18-14,35 0 14,0 0-14,0-18 14,0 35-14,0 1 13,18-18-13,-18 0 14,0-18-9,17 18 10,1-18-15,-18-17 14,0 0-14,18 17 13,-1-18-13,1 1 14,17 17-14,-35 1 13,18-19-13,-1 1 0,19 17 13,-19-17-7,19 17 8,-19-35-14,1 18 14,0-1 1,-1-17-15,1 0 13,-18 18 2,17 0-1,1-18-8,0 17-6,-1-17 0,36 18 13,-35 0 1,88 35-14,-53-18 14,35 18-14,-18-36 13,36 36-13,-35-35 14,-1 0-14,-17-1 20,18 1-20,-18-1 0,-18 1 13,0 0-13,1-18 14,-1 17-14,-18-17 13,36 0-13,-17 18 14,17 0-14,-36-1 13,36-17-13,0 18 20,0-18-20,-18 18 14,1-18-14,16 17 0,1-17 13,-35 0-13,35 0 13,0 18-13,-36-18 14,36 17 0,0-17-14,0 18 14,-17-18-8,16 18-6,19-1 13,35 1-13,-36 0 14,36 17-14,-18-17 0,-35-18 12,36 17-12,34 1 14,-52-18-14,-1 0 14,-17 0-14,0 0 19,0 18-19,0-18 0,-18 0 29,0 0-29,-17 0 13,17 0-13,-17 0 0,17 0 13,18 0-13,-18 0 14,-17 0-14,17 0 13,-17 0-7,35 0-6,0 0 0,-18 0 12,18 17 3,17 1-15,36-18 0,-35 0 13,-36 0 1,53 0 1,-17 0-15,52 17 0,-34-17 19,34 0-19,-35 0 0,36 0 0,-18 0 12,-18 0-12,-18 0 13,-34 0 2,-1 0 0,0 0-15,-17 0 0,-1 0 12,1 0 88,17 0-79,18 0-21,0 0 13,-18 0-13,18 0 14,18 0-14,-1 0 14,1 0-14,0 0 13,-19 0-13,19 0 0,0-17 13,-18-1-13,-1 18 20,-34 0-20,17 0 14,1-17-14,17-1 13,-36 0-13,18 1 0,1-1 13,-1 0 1,-17-17-14,35 17 14,-18 1-14,0-1 0,0 0 19,1 1-19,-1-1 14,18-17-14,-18 35 13,-17-35-13,35 17 14,-18 18-14,18-35 14,0 17-14,-36 0 13,36-17-13,0 18 14,18-1-9,-18 0-5,-18 1 14,0-1-14,18-17 14,0 17-14,-35 0 13,35 1-13,-36-1 14,1-17-14,17 17 14,1-17-14,-19 0 13,1 17-7,17-17-6,0-1 13,1 1-13,-1 35 14,0-17-14,-17-1 14,17 0-14,-35 1 13,18 17-13,-18-36 36,0 19-21,17 17-1,-17-18-14,18 0 14,0-17-14,-18 18 14,17-19 0,1 19-14,0-19 0,17 19 13,-35-19-8,35 1-5,-35 18 14,18-1-14,17-17 14,-35-1 0,18 19-14,-1-1 14,1 0-14,0-17 13,-18 0-13,17 17 14,1-17-8,0 35-6,-18-35 13,17-1-13,1 19 14,-1 17-14,1-36 13,-18 19 2,0-1 0,0 1-1,18-1-8,-18 0-6,0 1 13,17 17-13,-17-18 14,18 18-14,-18-18 14,0-17 0,0 17 1,0 1 106,0-1-106,0 1-15,18-1 0,-18 0 13,0 1 1,0-1-14,17 0 14</inkml:trace>
    </iact:actionData>
  </iact:action>
</iact:actions>
</file>

<file path=ppt/ink/inkAction7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.33614" units="1/cm"/>
          <inkml:channelProperty channel="Y" name="resolution" value="40.29851" units="1/cm"/>
          <inkml:channelProperty channel="T" name="resolution" value="1" units="1/dev"/>
        </inkml:channelProperties>
      </inkml:inkSource>
      <inkml:timestamp xml:id="ts0" timeString="2020-04-12T16:20:21.88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act:action type="add" startTime="13431">
    <iact:property name="dataType"/>
    <iact:actionData xml:id="d0">
      <inkml:trace xmlns:inkml="http://www.w3.org/2003/InkML" xml:id="stk0" contextRef="#ctx0" brushRef="#br0">15469 7743 0,'0'0'1,"0"-17"0,-17-1 12,17 1-6,0-1-6,-18 0 13,18 1 2,0-1-15,-18 0 29,18 1-14,-17 17-1,17-18-8,-18 18 9,0-18-1,1 1 1,-1 17-15,18-18 13,-35 1 2,17 17 0,18-18-10,-17 18-5,-19-18 0,19 1 13,-19-1 2,1-17-1,0 17 1,17 18-15,18-18 0,-35 1 12,0 17-12,-1-18 14,-16 1-8,-1-19-6,0 36 13,17 0-13,19 0 14,17-17 0,-18 17-14,18 17 183,-35-17-183,17 18 14,-35 0-14,18-1 0,-18 1 13,18-1-13,-53 19 13,35-19-13,0-17 14,18 18-9,-1 0-5,19-1 14,-36-17-14,35 0 14,-17 18 85,17 0-99,-17-1 14,0 1-14,17-18 13,18 17-13,-18 1 0,18 0 13,0-1-13,-17 19 14,17-1-9,0 0-5,0-17 14,0 17-14,0-17 13,0-1-13,0 1 30,0 0-16,0-1 8,0 1-22,17 0 13,-17-1-13,0 1 14,0 0-14,18 17 13,0-18-13,17 36 14,-18-17-14,1-1 14,-18-17-14,18-18 20,-1 35-20,1-18 0,0 1 12,-1 17 3,19-17-15,-19-18 14,-17 18-14,18-1 13,0 1-13,-1-18 14,1 18-14,35 17 14,-36-18-9,19 1-5,-1-18 14,18 18-14,-18-1 13,0-17-13,-17 0 14,0 18 1,-1-18 72,19 0-87,16 18 13,19-1-13,0 19 14,-1-19-14,1 1 14,17 0-9,-35-18-5,0 17 14,-36-17 0,1 0-14,0 0 14,-1 0-14,1 0 0,0 0 13,17-17-13,-35-1 13,17 18-13,1 0 14,0-18-9,-18 1-5,17 17 14,1-18-14,0 18 14,-1 0 69,19-35-83,-36 17 14,17 0-14,19-17 14,-19 0-14,1 17 13,-18 1-13,0-1 14,17-17-14,1 17 20,-18 0-20,0 1 14,0-1-14,0 0 13,0 1 2,0-1 0,0-17-15,0 17 13,0 1 8,0-1-12,0 0 11,0 1-20,0-1 14,0 0 0,-18-17-14,18 0 14,0 17 8,0 1-22,-17-19 13,-1 36-13,1-17 14,17-1-14,0 0 29,0 36 39</inkml:trace>
    </iact:actionData>
  </iact:action>
  <iact:action type="add" startTime="16374">
    <iact:property name="dataType"/>
    <iact:actionData xml:id="d1">
      <inkml:trace xmlns:inkml="http://www.w3.org/2003/InkML" xml:id="stk1" contextRef="#ctx0" brushRef="#br0">16263 8378 0,'-18'0'147,"18"36"-132,-17-36-14,-18 17 0,17 1 13,-17 17-13,-1-17 14,19-18 7,17 18-7,-18-1 1,18 1-15,0 0 14,0 17-14,-18-18 13,18 1-13,0 17 14,0-17-14,0 17 4,0 18 11,18-18 0,-18-17-15,18 0 13,-18-1-13,0 1 30,0 0 6,17 17 26,1-17-62,0-1 14,-18 18-14,17-17 4,1 0 11,0-1-15,-1 19 0,1-1 12,-1 0-12,1-35 14,0 36-14,-18-19 14,17-17-14,1 18 67,0-18-67,-18 17 13,17-17 18,1 0 37,0 0-68,17 18 13,0-18-13,18 0 14,-18 0-14,1 0 0,16-18 19,-34 18-19,17-17 14,-17 17-14,0 0 13,17 0-13,0 0 14,-17 0-14,0 0 0,-1 0 13,-17-18 39,0 1-37,18-1-1,-18-17-14,0 17 14,0-70 1,0 70-15,0-17 13,0 0-13,0-1 20,0 19-20,0-1 14,0 0-14,0 1 14,0-19-14,0 19 13,0-18-13,0-1 14,0 1-14,0 17 0,0-17 19,0 0-19,0 17 14,0-35-14,0 36 13,0-19-13,-18 19 0,18-1 13,-17-17 1,-1 17 1,0-17-15,1 35 14,-1-35-9,0 17-5,1 0 14,-1 1 0,0-1-14,1 0 14,-1 1-14,-17-1 14,17 0 0,1 18-14,-19-17 0,1-1 20,-18 18-20,0 0 13,0-17-13,-53 17 14,36 0-14,-18 0 13,17 0-13,53 0 14,-17 0-14,18 0 0,17 17 50</inkml:trace>
    </iact:actionData>
  </iact:action>
  <iact:action type="add" startTime="19243">
    <iact:property name="dataType"/>
    <iact:actionData xml:id="d2">
      <inkml:trace xmlns:inkml="http://www.w3.org/2003/InkML" xml:id="stk2" contextRef="#ctx0" brushRef="#br0">14781 11007 0,'0'17'138,"-17"-17"-123,-19 0-14,-52 0 14,-212 0 1,212 0-15,-35 0 13,-1-17-13,54 17 14,-36-18-14,71 18 13,-18 0-7,0 0-6,18 0 14,17 0 132,-17 0-47,17 18-99,-17-18 14,17 17-14,18 1 114,-18-18-114,1 0 4,-1 18-4,18-1 14,-18 1-14,1-18 14,17 18-14,-18-18 13,18 17-13,0 1 29,-17-18-29,17 17 14,0 1-8,-18-18 8,18 35 86,0 1-100,0-1 13,0 0-13,0 0 0,0-17 13,0 17-13,0 1 13,0-1 2,0-17 0,0-1-10,0 1 10,0-1-15,0 1 14,18 0-14,-1-1 0,-17 1 12,18-18 3,-1 18-15,1-1 13,0-17 9,-1 0-8,1 0 1,17 0-15,1 0 13,-1 0 2,-17 18-15,17-18 14,18 0-14,-36 0 20,54 18-20,-1-1 0,1-17 13,17 18-13,-35-18 13,18 18 2,35-1-15,-71-17 0,18 0 12,-36 18-12,1-18 36,-18-18-21,18-17-15,-1 35 14,1-35-14,-18-1 13,0 1-13,0 17 14,0-17-14,0 17 13,0-17-13,-18 18 21,18-1-21,0 0 13,0 1-13,0-1 14,0 0-14,0-17 0,0 17 12,0-17 3,18 18 0</inkml:trace>
    </iact:actionData>
  </iact:action>
  <iact:action type="add" startTime="21732">
    <iact:property name="dataType"/>
    <iact:actionData xml:id="d3">
      <inkml:trace xmlns:inkml="http://www.w3.org/2003/InkML" xml:id="stk3" contextRef="#ctx0" brushRef="#br0">12206 10672 0,'0'17'53,"0"1"-52,18-1 14,-18 1 0,0 0-14,0-1 0,0 1 13,0 0-13,17-1 13,-17 1-13,18 17 14,0 0-14,-1-35 20,-17 18-20,0 0 14,18-18 0,-18 17-14,18-17 30,-18 18 69,17 0-99,1-18 0,0 17 13,-18 1 1,17 0-8,18-18 9,-35 17-15,18 1 0,0-18 12,-1 18-12,1-18 14,0 17 0,-1 1 1,1-1 69,0-17-84,-1 0 82,1 0-67,17 18-15,-17-18 14,-1 0 7,1 18-21,0-18 114,17 0-99,-17 0 15,-1 0 54,1-18-70,-1 18 1,1 0-15,0 0 13,-1 0-7,19 0-6,-36-18 14,35 18-14,-17-17 13,-1 17-13,1 0 45,0 0 155,-1-18-200,18 18 13,18 0-7,0 0 9,-17 0-15,-19 0 13,1 0-13,17-17 14,-17 17 0,-1 0 73,-17-18-72,18 18 0,-18-18-1,18 18-8,-1 0-6,-17-17 0,18 17 12,0-18-12,-1 0 14,1 18 32,17-35-32,-17 17-14,-1 1 5,19 17-5,-19-18 14,19-17-14,-19 17 13,1 18-13,-18-17 14,18 17 1,-18-18-1,0 0 7,0 1 56,0-1-77,0 0 21,-18 1 25,-17-36-46,17 53 13,0-18-13,18-17 14,-17 35-14,-1-18 0,0 1 19,18-1-4,-17 18-15,-1-18 13,18 1-13,-18-1 14,-17 0 0,18 1-14,-1-18 14,-17 35-14,-1-18 14,1 0-9,-18-17-5,36 17 14,-19 1-14,19-1 0,-1 18 12,0 0 3,1 0-15,-1-18 14,0 1-14,1-1 13,-1 18-13,1 0 0,-19 0 20,36-18-20,-17 18 13,-1 0-13,0 0 14,-35 0-14,0 0 13,36 0-13,-1 0 0,1 0 13,-1 0 24,-35 0-23,18 18 1,17-18-15,-17 35 0,0-17 13,-18 0-13,35-1 13,-17 1-13,-1 0 14,19-18 1,-1 17-10,1-17 10,17 18-15,-18 0 13,0-18 2,18 17-15,-17-17 14,17 18 54,0-1-68,0 1 13,0 0-13,0-1 30,-18-17-30</inkml:trace>
    </iact:actionData>
  </iact:action>
  <iact:action type="add" startTime="33097">
    <iact:property name="dataType"/>
    <iact:actionData xml:id="d4">
      <inkml:trace xmlns:inkml="http://www.w3.org/2003/InkML" xml:id="stk4" contextRef="#ctx0" brushRef="#br0">14534 8537 0,'18'0'185,"0"0"-170,-1 0 1,1 0-15,-18-17 13,18 17 2,17-18-9,-17 18 55,-1 0-46,1-18 22,-1 18-23,1 0 1,0 0 37,-1 0-37,1 0-1,-18-17-14,18 17 45,-1 0-45,19 0 14,-1 0-8,0 0-6,0 0 13,1 0 2,-19 0-15,36 0 13,0 0-13,-18 17 14,1-17-14,-1 0 14,-17 0 23</inkml:trace>
    </iact:actionData>
  </iact:action>
  <iact:action type="add" startTime="35881">
    <iact:property name="dataType"/>
    <iact:actionData xml:id="d5">
      <inkml:trace xmlns:inkml="http://www.w3.org/2003/InkML" xml:id="stk5" contextRef="#ctx0" brushRef="#br0">12488 11254 0,'0'-18'115,"18"18"-68,0 0-40,-1 0 9,1 0-1,0 0 1,17 0-1,-18 0-14,1 0 14,17 0 1,-17 0-10,0 0 10,-1 0-15,1 0 13,0 0 2,-1 0 0,1 0-15,-1 0 29,1 0-23,0 0 8,-1 0-14,1 0 14,0 0 70,35 0-84,-36 0 13,19 0-13,16 0 14,-34 0-14,17 0 13,-17 0-13,0 0 14,-1 0-14,1 0 14,0 0-9</inkml:trace>
    </iact:actionData>
  </iact:action>
  <iact:action type="add" startTime="39399">
    <iact:property name="dataType"/>
    <iact:actionData xml:id="d6">
      <inkml:trace xmlns:inkml="http://www.w3.org/2003/InkML" xml:id="stk6" contextRef="#ctx0" brushRef="#br0">4851 11712 0,'-18'0'147,"-17"0"-146,17 18 0,-52 0 19,17-18-19,0 17 14,17 1-14,19-1 13,-54 1 17,-35 0-15,106-1-15,-17-17 51,-1 0-36,-17 0 0,-18 0-15,18 0 13,-1 18-13,19-18 14,-1 0-9,1 0 10,-1 0 0,0 0 15,1 0-30,-1 0 0,0 18 13,1-18-13,-1 0 51,0 17-36,-17-17-15,35 18 0,-18-18 12,1 0 41,-1 0-39,1 0-14,-19 35 14,-17-35 1,53 18-15,-53-18 0,18 17 12,18 1 3,-19-18-10,-17 18-5,36-18 14,-1 0-14,-35 17 14,36-17-14,17 18 167,-18-18-153,-17 18 1,-1-1-15,1 1 14,-18-18-14,0 18 13,0-1-13,18-17 14,-18 18-14,0-1 14,18 1-9,-18 0-5,53-1 14,-18-17-14,1 0 13,17 18 18,-18-18 21,0 0-37,1 18-1,-1-18-14,18 17 14,-17 1 70,-1-18-70,0 0 1,-17 0-15,17 0 14,18 18 138,0-1-121,-17-17-17,-1 18 7,0-18-6,1 18 0,-1-1-1</inkml:trace>
    </iact:actionData>
  </iact:action>
  <iact:action type="add" startTime="42028">
    <iact:property name="dataType"/>
    <iact:actionData xml:id="d7">
      <inkml:trace xmlns:inkml="http://www.w3.org/2003/InkML" xml:id="stk7" contextRef="#ctx0" brushRef="#br0">2752 12030 0,'0'17'253,"0"1"-252,0 0 14,0-1 1,0 1-1,0 0-14,0-1 52,0 1-52,0-1 13,0 1 18,0 0-31,0-1 13,0 19 87,-18-19-86,18 1 1,-18 0-10,18-1 10,0 1 31,-17-18-16,17 18 76,0-1 56,0 1-47,0-1-94,-18-17-21,18 18 14,0 0-14,0-1 13,18-17 375,-1 0-358,-17-17-30,18 17 14,0 0 0,52-18 54,54 18-68,-71 0 14,-36 0-14,19 0 13,-1 0-13,-18 0 221,1 0-190</inkml:trace>
    </iact:actionData>
  </iact:action>
  <iact:action type="add" startTime="47409">
    <iact:property name="dataType"/>
    <iact:actionData xml:id="d8">
      <inkml:trace xmlns:inkml="http://www.w3.org/2003/InkML" xml:id="stk8" contextRef="#ctx0" brushRef="#br0">441 13035 0,'18'0'247,"-1"0"-246,1 0 0,17 0 28,18 0-13,-35 0-10,-1 0 26,1 0-17,0 0 1,-1 0-15,1 0 14,0 0 0,-1 0-8,1 0-6,-1 0 13,1 0 2,0 0 15</inkml:trace>
    </iact:actionData>
  </iact:action>
  <iact:action type="add" startTime="59024">
    <iact:property name="dataType"/>
    <iact:actionData xml:id="d9">
      <inkml:trace xmlns:inkml="http://www.w3.org/2003/InkML" xml:id="stk9" contextRef="#ctx0" brushRef="#br0">2505 13864 0,'17'0'254,"1"-17"-253,0-1 0,52 0 12,18-17 3,1 0-15,-19 17 0,1-17 13,35 17-13,-36-17 13,1 17-13,-18 18 20,-18-17-20,-18 17 14,19-18 48,-1 18-62,36-18 13,-18-17-7,-18 35-6,0-18 13,0 1-13,1-1 14,-1 0-14,88-52 29,-123 52 140,0 36-38</inkml:trace>
    </iact:actionData>
  </iact:action>
  <iact:action type="add" startTime="61706">
    <iact:property name="dataType"/>
    <iact:actionData xml:id="d10">
      <inkml:trace xmlns:inkml="http://www.w3.org/2003/InkML" xml:id="stk10" contextRef="#ctx0" brushRef="#br0">2646 13653 0,'0'17'169,"0"1"-154,0-1 1,-18 1 0,18 0 15,0-1-15,0 1-10,0 17 10,-17-35 0,17 36 15,0-19 22,-18 18 32,18-17-70,0 0 1,35-18 316,53 0-316,-35 0 6,0 0-21,-17 0 14,16 0-14,160 0 29,-177 0-14</inkml:trace>
    </iact:actionData>
  </iact:action>
  <iact:action type="add" startTime="76723">
    <iact:property name="dataType"/>
    <iact:actionData xml:id="d11">
      <inkml:trace xmlns:inkml="http://www.w3.org/2003/InkML" xml:id="stk11" contextRef="#ctx0" brushRef="#br0">22895 3951 0,'-17'0'69,"-19"-18"-38,19 1-16,-54-18-14,18 17 5,-17 0-5,-18 18 14,35-17-14,-89-1 29,-16 18-29,-1-18 0,18 18 0,35 0 11,53 0 4,18 0-15,17 0 83,1 18-69,-36 17 1,17-17-9,1 0-6,-18-1 0,53 1 12,-17-1-12,-1 1 14,0-18-14,18 18 13,-17 17-13,-1-17 14,-17 17-14,35 0 14,-18 1-14,0-1 13,1 18 9,17 0-22,-18 0 13,1-1-13,-1-34 12,0 17-12,1 18 14,-1-35-14,18 0 0,-18-1 13,18 1-13,0-1 13,0 1-6,0 17 23,0-17-30,0 0 14,18-18 1,-18 17-15,18 1 29,-18 0-24,17-1-5,1 1 14,17 0-14,-17-1 0,-1-17 13,36 18 1,-35 17-14,35 0 14,0 1-14,-18-1 0,18 0 13,-18-17 1,-17-18-8,17 35-6,-17-53 91,17-17-85,0 0-6,1 17 0,-1 1 12,0 17 3,1-18-15,16 0 14,-34 18 0,0 0 54,-1 0-38,1 0-15,17 0-15,1 0 14,-19 18-9,18-18-5,-17 0 14,0 0 63,-1 0-56,1-18-21,0 1 14,17 17 0,18-18-14,-18 18 14,18-35-14,-18 17 14,1 18-14,-19 0 13,19-17-7,-1 17 8,-35-18 17,17 18 14,19-18-39,-19 18-6,19 0 13,-19 0-13,1-17 14,0 17-14,-1 0 14,1 0-14,17-18 13,0 18 2,-17-18-15,0 18 20,35-35 26,-18 17-32,-18 1-14,19-1 14,-1 18-14,18 0 14,-35 0-9,17-18-5,-35 1 30,18 17 0,-18-35-16,17 17-14,1-17 14,17-1-8,-17 1-6,17-18 13,-17 18-13,17 0 14,-35-1-14,0 1 13,0 0 2,0 17 0,0 1-1,-18-1-14,1 0 5,-1 18 10,0-17 30,-17-19-30,-18 19 0,18 17-10,-36-18-5,1 0 14,-1-35-14,-52 36 13,17-18-13,35 35 14,36 0-14,17 0 14</inkml:trace>
    </iact:actionData>
  </iact:action>
</iact:actions>
</file>

<file path=ppt/ink/inkAction8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.33614" units="1/cm"/>
          <inkml:channelProperty channel="Y" name="resolution" value="40.29851" units="1/cm"/>
          <inkml:channelProperty channel="T" name="resolution" value="1" units="1/dev"/>
        </inkml:channelProperties>
      </inkml:inkSource>
      <inkml:timestamp xml:id="ts0" timeString="2020-04-12T16:21:41.71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act:action type="add" startTime="3955">
    <iact:property name="dataType"/>
    <iact:actionData xml:id="d0">
      <inkml:trace xmlns:inkml="http://www.w3.org/2003/InkML" xml:id="stk0" contextRef="#ctx0" brushRef="#br0">8431 12153 0,'0'18'147,"0"-1"-146,0 36 13,0 0-13,0 0 14,0-35-14,0 35 14,0-18-9,0 0-5,0 18 14,0 0-14,0-35 13,0 17-13,0-17 14,0-1 1,0 19-15,0-19 0,0 1 12,0 17-12,0-17 14,0-1-9,0 19-5,0-19 14,0 1-14,0 53 14,0-18 0,0-1 1,0 1-15,0-35 14,0 35-14,0 0 13,0 0-7,0-36-6,0 36 13,0 0-13,0-35 14,0 17-14,0-17 14,-17-1-14,17 19 13,-18-19-13,0 1 14,-17 229 23,18-194-37,-1-18 13,18 0-13,-18-17 14,18 0-14,0-1 14,0-52 72,0 0-71,0 17-15,0-17 13,0 17 8,0 1-21,0-1 14,18-17-14,-18 17 13,18-35-13,-18 18 14,0 0-14,17-212 29,-17 158-7,0 36-22,0 36 13,0-18-13,0-1 14,0 19-14,0-1 13,0-17-13,0-36 30,0-35-9,0 71-21,0 0 14,0-18-14,0 0 13,0-18-13,0 1 14,0 35-14,0-18 13,0 0-13,0 0 14,0 35-14,0-17 20,0 17-20,-17-52 14,-1 34-14,18 19 29,0-1-14,0 0 53,0 1-54,0 70 173,0-36-173,-18 1-14,18 17 14,-17-17-14,17 0 14,-18-1 22,18-34 79,0-36-101,0 0-14,0 17 14,0 19-14,0-18 14,0 17-14,0-17 20,0-1-20,0 19 0,0-19 13,0 1-13,18 35 13,-18-17-13,0-1 14,17 18 132,36 35-109,-18-17-23,-17-18-14,0 17 14,35 19-14,-18-19 14,0 1-14,1 17 0,52 1 19,-88-19 127,17 18-131,-17-17-1,0 0-14,18-1 20,-18 1-5,18 17-15,-1 1 14,-17-19-14,0 36 13,18-18-13,-18 1 14,-18-36 118,-35 0-111,36-18-6,-1 18-15,-17 0 13,0 0-13,-18 0 14,0 0-14,-18 0 14,-17 0-14,35 0 0,0 0 12,-70-18-6,34 18 8,-16-17-14,34 17 14,0-35 1,71 17 115</inkml:trace>
    </iact:actionData>
  </iact:action>
  <iact:action type="add" startTime="7333">
    <iact:property name="dataType"/>
    <iact:actionData xml:id="d1">
      <inkml:trace xmlns:inkml="http://www.w3.org/2003/InkML" xml:id="stk1" contextRef="#ctx0" brushRef="#br0">7779 12365 0,'0'-18'138,"88"-17"-123,-17 0-14,-36-1 14,-18 19-14,36-1 13,0 0 2,0 1-15,0 17 14,-35 0-14,35 0 13,0 0-13,-36-18 5,1 1-5,-18-1 214</inkml:trace>
    </iact:actionData>
  </iact:action>
</iact:actions>
</file>

<file path=ppt/ink/inkAction9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.33614" units="1/cm"/>
          <inkml:channelProperty channel="Y" name="resolution" value="40.29851" units="1/cm"/>
          <inkml:channelProperty channel="T" name="resolution" value="1" units="1/dev"/>
        </inkml:channelProperties>
      </inkml:inkSource>
      <inkml:timestamp xml:id="ts0" timeString="2020-04-12T16:21:51.48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act:action type="add" startTime="2962">
    <iact:property name="dataType"/>
    <iact:actionData xml:id="d0">
      <inkml:trace xmlns:inkml="http://www.w3.org/2003/InkML" xml:id="stk0" contextRef="#ctx0" brushRef="#br0">1587 7567 0,'18'-18'216,"-18"1"-185,35 17-30,1-18 14,-19 1-14,19 17 4,17-18-4,-36 0 14,1 18-14,-1-17 13,1 17-13,0-18 14,-1 18-14,19-18 14,17 1 0,-1-1-14,-16 0 14,17 1-14,0-18 4,-1-1-4,19 1 14,-18 17-14,18-17 14,-1 0-14,1 17 13,-18 0 2,-36 1-15</inkml:trace>
    </iact:actionData>
  </iact:action>
  <iact:action type="add" startTime="4694">
    <iact:property name="dataType"/>
    <iact:actionData xml:id="d1">
      <inkml:trace xmlns:inkml="http://www.w3.org/2003/InkML" xml:id="stk1" contextRef="#ctx0" brushRef="#br0">1782 7232 0,'-18'18'185,"-17"17"-184,-1 0 13,19 0-13,-1-17 0,18 0 28,0-1-6,-18-17-8,18 18 17,0 0-17,0-1 1,-17 1-1,17 0-8,-18-1-6,18 1 14,0-1 0,-18 1 1,1 0-15,17-1 14,0 1 0,35-18 256,-17 0-255,-1 0-15,19 0 29,-19 0-23,1 0-6,0 0 13,-1 0-13,1 0 0,-18 18 13,18-18 2,-18 17 215</inkml:trace>
    </iact:actionData>
  </iact:action>
  <iact:action type="add" startTime="11720">
    <iact:property name="dataType"/>
    <iact:actionData xml:id="d2">
      <inkml:trace xmlns:inkml="http://www.w3.org/2003/InkML" xml:id="stk2" contextRef="#ctx0" brushRef="#br0">1746 11695 0,'0'-18'15,"18"18"70,0-18-84,-1 18 45,18-17-24,-17-1-6,0 18-1,-1 0-14,1 0 14,17 0-14,-17-18 13,35 18 2,0 0-15,35 0 14,-35 0-9,-18 0 10,0-17-15,1 17 13,17 0-13,-18-18 14,18 18-14,17 0 14,1-18-14,-1 18 0,1-17 12,-36-1 3,1 18-15,-1 0 5</inkml:trace>
    </iact:actionData>
  </iact:action>
  <iact:action type="add" startTime="13670">
    <iact:property name="dataType"/>
    <iact:actionData xml:id="d3">
      <inkml:trace xmlns:inkml="http://www.w3.org/2003/InkML" xml:id="stk3" contextRef="#ctx0" brushRef="#br0">2046 11395 0,'0'17'169,"-35"19"-153,0-19-15,17 1 13,-35 17-13,18-17 20,17-1-20,0 1 14,-17-18-14,18 18 14,17-1-14,-18 1 13,0-18-13,18 18 569,0-1-569,0 1 14,18-18 301,0 0-300,-1 18-1,18-18 1,1 0-9,-19 17 8,1-17-14,0 0 0,-1 0 13,1 0-13,0 18 14,-1-18-14,1 0 13,-1 0 140,1 18-138,-18-1 53,0 1-54,18-1 17</inkml:trace>
    </iact:actionData>
  </iact:action>
  <iact:action type="add" startTime="30042">
    <iact:property name="dataType"/>
    <iact:actionData xml:id="d4">
      <inkml:trace xmlns:inkml="http://www.w3.org/2003/InkML" xml:id="stk4" contextRef="#ctx0" brushRef="#br0">5115 13723 0,'18'0'22,"17"0"-7,-17 0 1,-1-18-15,1 18 29,0-17-29,-1 17 0,19 0 113,-19 17-113,1-17 0,0 18 13,-1 0-8,1-1 10,0-17 0,-1 18-1,-17 0 1,18-18 22,-18 17 8,17 1-45,1 0 45,-18-1-39,0 1 112,0-1-118,18 19 13,-18-1-13,17 0 14,1-17 1,-18 0-15,0-36 97,0 0-66,0 1-10</inkml:trace>
    </iact:actionData>
  </iact:action>
  <iact:action type="add" startTime="31433">
    <iact:property name="dataType"/>
    <iact:actionData xml:id="d5">
      <inkml:trace xmlns:inkml="http://www.w3.org/2003/InkML" xml:id="stk5" contextRef="#ctx0" brushRef="#br0">5768 13423 0,'-18'0'15,"18"18"-14,-35-1 14,-36 19-9,19-19-5,16 19 14,1-19-14,35 1 14,-18 0-14,1-18 13,17 17 2,-36 1 100,19 17-101,-18-35-8,17 0-6,0 35 14,-17-17-14,0 17 13,-1-17-13,36 0 14,-35-1-14,17 1 13,1 0-13,-1-18 14,1 17-14,17 1 14,-18-1-9,0 1-5,1 0 14,17-1-14,-18 1 29,0 0-14,1-1-1,17 1 86,0 0-100,0-1 0,-18-17 12,18 18-6</inkml:trace>
    </iact:actionData>
  </iact:action>
  <iact:action type="add" startTime="35285">
    <iact:property name="dataType"/>
    <iact:actionData xml:id="d6">
      <inkml:trace xmlns:inkml="http://www.w3.org/2003/InkML" xml:id="stk6" contextRef="#ctx0" brushRef="#br0">21802 15275 0,'17'0'247,"36"0"-231,-17 0-15,16 0 13,19 0-13,0 0 21,-1 18-7,1-18-14,-18 0 0,17 0 13,-17 18-13,18-18 0,-1 0 12,-35 0-12,1 0 14,-1 0-14,-17 0 167,-1 0-152,1 0 0,0 0-15,-1 0 13,-17-18-13,18 18 83,-1 0-68,-17-18-1,18 18-14,0 0 99,-1 0-94</inkml:trace>
    </iact:actionData>
  </iact:action>
  <iact:action type="add" startTime="38384">
    <iact:property name="dataType"/>
    <iact:actionData xml:id="d7">
      <inkml:trace xmlns:inkml="http://www.w3.org/2003/InkML" xml:id="stk7" contextRef="#ctx0" brushRef="#br0">1605 8520 0,'-18'0'354,"1"0"-353,-18 0 0,-54 0 13,19 17-13,-36-17 13,-17 0-13,70 0 14,-53 0-14,18 0 13,-1 0-7,19 0-6,35 0 14,17 0 0,0 0-14,1 18 415,-1-18-400,-35 18-15,0-18 0,18 0 13,-18 17-13,0-17 13,18 18-7,-18-18-6,18 17 13,-1 1-13,1 0 14,17-18-14,18 17 14,-17 1-14,17 0 13,-18-18 2,18 17-15,0 1 13,0 0-7,0-1 9,18 1-1,-1-1 70,72 19-69,-72-19-15,1-17 13,-1 0 2,-17 18-1,18-18 70,0 0-69,35 18 6,0-18-21,35 17 14,18 1-14,-36 0 0,18-18 0,18 17 11,-18 1-11,18-1 14,-53 1-14,18 0 13,-54-18 2,19 0 53,-19 0-68,36 0 14,-35-18-14,-1 18 13,1-18 9,0 18-8,-1-17-14,1 17 14,17 0-14,-35-18 13,18 18-13,0-17 14,17-1-14,-35 0 14,0 1-14,17-1 0,-17 0 17,0 1-13,0-1 11,0-35 15,0 36-15,0-1 0,-35 0 6,18 1-21,-1-1 13,0 18-13,-17-18 14,17 1 1,1 17-15,-1-18 0,0 0 12,1 18-12,-1 0 14,1 0 7</inkml:trace>
    </iact:actionData>
  </iact:action>
</iact:actions>
</file>

<file path=ppt/ink/inkAction10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.33614" units="1/cm"/>
          <inkml:channelProperty channel="Y" name="resolution" value="40.29851" units="1/cm"/>
          <inkml:channelProperty channel="T" name="resolution" value="1" units="1/dev"/>
        </inkml:channelProperties>
      </inkml:inkSource>
      <inkml:timestamp xml:id="ts0" timeString="2020-04-12T16:21:51.48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act:action type="add" startTime="2962">
    <iact:property name="dataType"/>
    <iact:actionData xml:id="d0">
      <inkml:trace xmlns:inkml="http://www.w3.org/2003/InkML" xml:id="stk0" contextRef="#ctx0" brushRef="#br0">1587 7567 0,'18'-18'216,"-18"1"-185,35 17-30,1-18 14,-19 1-14,19 17 4,17-18-4,-36 0 14,1 18-14,-1-17 13,1 17-13,0-18 14,-1 18-14,19-18 14,17 1 0,-1-1-14,-16 0 14,17 1-14,0-18 4,-1-1-4,19 1 14,-18 17-14,18-17 14,-1 0-14,1 17 13,-18 0 2,-36 1-15</inkml:trace>
    </iact:actionData>
  </iact:action>
  <iact:action type="add" startTime="4694">
    <iact:property name="dataType"/>
    <iact:actionData xml:id="d1">
      <inkml:trace xmlns:inkml="http://www.w3.org/2003/InkML" xml:id="stk1" contextRef="#ctx0" brushRef="#br0">1782 7232 0,'-18'18'185,"-17"17"-184,-1 0 13,19 0-13,-1-17 0,18 0 28,0-1-6,-18-17-8,18 18 17,0 0-17,0-1 1,-17 1-1,17 0-8,-18-1-6,18 1 14,0-1 0,-18 1 1,1 0-15,17-1 14,0 1 0,35-18 256,-17 0-255,-1 0-15,19 0 29,-19 0-23,1 0-6,0 0 13,-1 0-13,1 0 0,-18 18 13,18-18 2,-18 17 215</inkml:trace>
    </iact:actionData>
  </iact:action>
  <iact:action type="add" startTime="11720">
    <iact:property name="dataType"/>
    <iact:actionData xml:id="d2">
      <inkml:trace xmlns:inkml="http://www.w3.org/2003/InkML" xml:id="stk2" contextRef="#ctx0" brushRef="#br0">1746 11695 0,'0'-18'15,"18"18"70,0-18-84,-1 18 45,18-17-24,-17-1-6,0 18-1,-1 0-14,1 0 14,17 0-14,-17-18 13,35 18 2,0 0-15,35 0 14,-35 0-9,-18 0 10,0-17-15,1 17 13,17 0-13,-18-18 14,18 18-14,17 0 14,1-18-14,-1 18 0,1-17 12,-36-1 3,1 18-15,-1 0 5</inkml:trace>
    </iact:actionData>
  </iact:action>
  <iact:action type="add" startTime="13670">
    <iact:property name="dataType"/>
    <iact:actionData xml:id="d3">
      <inkml:trace xmlns:inkml="http://www.w3.org/2003/InkML" xml:id="stk3" contextRef="#ctx0" brushRef="#br0">2046 11395 0,'0'17'169,"-35"19"-153,0-19-15,17 1 13,-35 17-13,18-17 20,17-1-20,0 1 14,-17-18-14,18 18 14,17-1-14,-18 1 13,0-18-13,18 18 569,0-1-569,0 1 14,18-18 301,0 0-300,-1 18-1,18-18 1,1 0-9,-19 17 8,1-17-14,0 0 0,-1 0 13,1 0-13,0 18 14,-1-18-14,1 0 13,-1 0 140,1 18-138,-18-1 53,0 1-54,18-1 17</inkml:trace>
    </iact:actionData>
  </iact:action>
  <iact:action type="add" startTime="30042">
    <iact:property name="dataType"/>
    <iact:actionData xml:id="d4">
      <inkml:trace xmlns:inkml="http://www.w3.org/2003/InkML" xml:id="stk4" contextRef="#ctx0" brushRef="#br0">5115 13723 0,'18'0'22,"17"0"-7,-17 0 1,-1-18-15,1 18 29,0-17-29,-1 17 0,19 0 113,-19 17-113,1-17 0,0 18 13,-1 0-8,1-1 10,0-17 0,-1 18-1,-17 0 1,18-18 22,-18 17 8,17 1-45,1 0 45,-18-1-39,0 1 112,0-1-118,18 19 13,-18-1-13,17 0 14,1-17 1,-18 0-15,0-36 97,0 0-66,0 1-10</inkml:trace>
    </iact:actionData>
  </iact:action>
  <iact:action type="add" startTime="31433">
    <iact:property name="dataType"/>
    <iact:actionData xml:id="d5">
      <inkml:trace xmlns:inkml="http://www.w3.org/2003/InkML" xml:id="stk5" contextRef="#ctx0" brushRef="#br0">5768 13423 0,'-18'0'15,"18"18"-14,-35-1 14,-36 19-9,19-19-5,16 19 14,1-19-14,35 1 14,-18 0-14,1-18 13,17 17 2,-36 1 100,19 17-101,-18-35-8,17 0-6,0 35 14,-17-17-14,0 17 13,-1-17-13,36 0 14,-35-1-14,17 1 13,1 0-13,-1-18 14,1 17-14,17 1 14,-18-1-9,0 1-5,1 0 14,17-1-14,-18 1 29,0 0-14,1-1-1,17 1 86,0 0-100,0-1 0,-18-17 12,18 18-6</inkml:trace>
    </iact:actionData>
  </iact:action>
  <iact:action type="add" startTime="35285">
    <iact:property name="dataType"/>
    <iact:actionData xml:id="d6">
      <inkml:trace xmlns:inkml="http://www.w3.org/2003/InkML" xml:id="stk6" contextRef="#ctx0" brushRef="#br0">21802 15275 0,'17'0'247,"36"0"-231,-17 0-15,16 0 13,19 0-13,0 0 21,-1 18-7,1-18-14,-18 0 0,17 0 13,-17 18-13,18-18 0,-1 0 12,-35 0-12,1 0 14,-1 0-14,-17 0 167,-1 0-152,1 0 0,0 0-15,-1 0 13,-17-18-13,18 18 83,-1 0-68,-17-18-1,18 18-14,0 0 99,-1 0-94</inkml:trace>
    </iact:actionData>
  </iact:action>
  <iact:action type="add" startTime="38384">
    <iact:property name="dataType"/>
    <iact:actionData xml:id="d7">
      <inkml:trace xmlns:inkml="http://www.w3.org/2003/InkML" xml:id="stk7" contextRef="#ctx0" brushRef="#br0">1605 8520 0,'-18'0'354,"1"0"-353,-18 0 0,-54 0 13,19 17-13,-36-17 13,-17 0-13,70 0 14,-53 0-14,18 0 13,-1 0-7,19 0-6,35 0 14,17 0 0,0 0-14,1 18 415,-1-18-400,-35 18-15,0-18 0,18 0 13,-18 17-13,0-17 13,18 18-7,-18-18-6,18 17 13,-1 1-13,1 0 14,17-18-14,18 17 14,-17 1-14,17 0 13,-18-18 2,18 17-15,0 1 13,0 0-7,0-1 9,18 1-1,-1-1 70,72 19-69,-72-19-15,1-17 13,-1 0 2,-17 18-1,18-18 70,0 0-69,35 18 6,0-18-21,35 17 14,18 1-14,-36 0 0,18-18 0,18 17 11,-18 1-11,18-1 14,-53 1-14,18 0 13,-54-18 2,19 0 53,-19 0-68,36 0 14,-35-18-14,-1 18 13,1-18 9,0 18-8,-1-17-14,1 17 14,17 0-14,-35-18 13,18 18-13,0-17 14,17-1-14,-35 0 14,0 1-14,17-1 0,-17 0 17,0 1-13,0-1 11,0-35 15,0 36-15,0-1 0,-35 0 6,18 1-21,-1-1 13,0 18-13,-17-18 14,17 1 1,1 17-15,-1-18 0,0 0 12,1 18-12,-1 0 14,1 0 7</inkml:trace>
    </iact:actionData>
  </iact:action>
</iact:actions>
</file>

<file path=ppt/ink/inkAction11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.33614" units="1/cm"/>
          <inkml:channelProperty channel="Y" name="resolution" value="40.29851" units="1/cm"/>
          <inkml:channelProperty channel="T" name="resolution" value="1" units="1/dev"/>
        </inkml:channelProperties>
      </inkml:inkSource>
      <inkml:timestamp xml:id="ts0" timeString="2020-04-12T16:22:48.87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act:action type="add" startTime="37882">
    <iact:property name="dataType"/>
    <iact:actionData xml:id="d0">
      <inkml:trace xmlns:inkml="http://www.w3.org/2003/InkML" xml:id="stk0" contextRef="#ctx0" brushRef="#br0">13106 7479 0,'0'0'1,"-18"0"0,18 18 169,-18-18-155,1 0-14,-18 35 14,-18 0-14,-53 0 14,18 1-9,-54-1-5,54-17 14,-53 17-14,18-18 13,-1 19-13,1-19 14,52-17-14,-158 0 14,158 0 0,1 0 1,-18 0-9,35 0-6,0 0 13,17 0-13,1 18 14,18-18-14,-36 0 13,35 18-13,-35-18 14,18 0 1,-18 17-15,35 1 0,-52 17 12,-1-17-6,-17 17-6,53 0 14,-18-17-14,0 17 13,-18 18-13,-17-17 14,53-1-14,-18 18 13,0-36-13,0 36 14,18-17-14,-18 16 14,18-16-9,-1-1-5,-17 18 14,18 0-14,0-18 13,-18 0-13,18 1 14,17-1-14,0 0 14,1-17-14,-1 17 13,0 18-13,18-35 14,0-1-9,0 36-5,0-17 14,0-1-14,-17 0 14,17 0-14,0-17 13,0 35-13,0-18 30,0 18-30,0-18 13,-18 1-7,18-19 8,0 1 1,0 0-15,0 17 14,0 0 0,0-17-14,18 17 14,-18 18-14,0-18 14,0 1-9,0-1 10,17 0-15,19 18 13,-19 0-13,1-18 14,0 1-14,-1-19 14,1 18-14,0 18 13,-18-17-13,17-36 14,1 53-9,-1-18-5,36 18 14,-53-18 1,18 0-15,17 18 13,-17-35-13,17 35 14,-17-36-14,-1 19 13,1-36-13,17 35 14,-17-17-8,0-1-6,-1-17 13,19 18-13,-36 0 14,35-1-14,18 1 14,-18-18-14,0 0 13,36 17-13,-1 1 14,1 17-14,0-35 13,-36 18-7,35 17-6,1-17 14,0 17-14,-19-17 13,19 17-13,-36-17 14,18-1-14,-18 1 13,1-18-13,-1 18 14,-17-18-14,-1 0 14,1 17-9,0 1-5,34-18 14,1 18-14,0-18 14,18 17-14,17-17 13,-17 18-13,17-1 14,-35-17-14,70 36 13,1-19-13,-1 36 22,36-35-22,0 17 0,-36 1 13,36-36-13,17 17 13,-17 1-13,-36-1 14,-70-17-14,18 0 14,-18 18-14,-35-18 13,-1-18 24,1 1-22,-1 17-1,19 0-14,17-18 14,-36 18-14,36-17 14,-18 17-14,-17 0 20,35 0-20,0 0 0,0 0 12,-18 0-12,0-18 14,36 0-14,-18 18 14,17-17-14,19-1 13,-36 18-13,17-35 14,1 17-14,-1 0 20,-35-17-20,-17 17 14,17 1-14,1-18 0,-19 17 12,1 0-12,0-17 14,-18 17-14,17-17 13,19 0-13,-19 0 14,18-1-14,-17 19 20,0-19-20,17 1 0,0-18 13,1 0-13,16 0 14,-34 36 0,35-36-14,0 0 0,0 18 13,0-18-13,-36 35 13,19-53-13,-1 19 14,0-1-8,1 0 8,-19 0-14,1 35 0,17-17 13,-17-18-13,17 0 13,-35 18-13,35 17 14,1-35-14,-19 18 14,1-18-14,-1 18 20,1 17-20,-18-17 0,0-18 13,18 35 1,-18-17-14,0-18 0,0 35 13,0-17-13,0 0 13,0 17-13,0-17 14,0 0-14,0 17 20,-18 0-20,18-17 14,-18 0-14,18 17 0,0-17 12,0 0 3,-17-18-15,-18 17 0,17 1 13,0-18-13,18 36 13,-17-19-13,-1 1 20,0 0-20,-17-18 0,17 53 13,18-35-13,-35-1 14,0 1-14,0 17 13,-1-17 2,1 0-15,17 0 0,-35-18 13,1 17-13,-1 1 20,17 17-20,-17-34 13,-17-19-13,17 36 14,-53-18-14,36 0 0,34 35 13,-34-35-13,17 36 13,-18-19-13,18 1 14,0 0-14,-17 0 23,17 17-23,0-17 14,35 17-14,-34 0 13,16 1-13,1-1 0,17 18 13,-17-18-13,-18 18 14,35-17-14,1 17 13,-18-18-13,-1 1 20,19 17-5,-19 0-15,1-18 14,-18 18 0,36 0-14,-19 0 0,-34 0 13,-18 0-13,-1 0 14,-34 0-14,-1 0 20,36 0-20,-71 0 13,1 0-13,-19 0 0,36 0 13,35 0-13,-17 18 14,35-18-14,-1 0 13,19 17-13,17-17 14,35 0-14,1 0 20,17 18 42,-18-1-48,0 1-14,1 17 20,-1-17-20,1-18 14,17 18 1,-18-18 46,18 17-55,-18-17-6,1 0 13</inkml:trace>
    </iact:actionData>
  </iact:action>
  <iact:action type="add" startTime="41708">
    <iact:property name="dataType"/>
    <iact:actionData xml:id="d1">
      <inkml:trace xmlns:inkml="http://www.w3.org/2003/InkML" xml:id="stk1" contextRef="#ctx0" brushRef="#br0">11853 8290 0,'-17'0'153,"-1"0"-152,-88 0 0,53 0 13,-70 0-13,35 0 14,-18 18-14,35 0 13,-17-18-13,18 17 14,17 1-9,0-18-5,53 17 14,-18-17 148,0 0-162,-17 0 20,35 18-20,-18 0 14,1-18-14,-1 17 129,-17 1-129,17 0 14,-17-1 0,17-17-14,1 18 0,-1 0 20,0-18-20,18 17 13,-35-17 2,35 18 0,0 0-15,-17-18 0,17 17 12,0 1 3,-18-1 6,18 1 9,-18-18-30,18 18 14,0-1-14,0 1 14,0 0-14,0-1 13,-17-17-13,17 36 20,0-19-20,0 1 14,0-1 1,-18-17-15,18 18 13,0 0-13,0-1 14,-18-17-14,18 18 36,0 17 94,0-17-130,0 0 14,0-1-14,0 1 13,0-1 2,0 19-15,18-1 14,-18 0-9,18-17 10,-18 0-1,0-1-14,17-17 0,-17 18 13,0 0-13,18-18 14,-18 17-14,18 1 29,-18-1-23,17 1 8,1 0-14,-18-1 14,17 1 0,1-18-14,0 35 0,-18-17 13,17-18-13,1 18 36,0-18 41,-1 17-77,19 1 20,-1-18-5,-18 17-15,1 1 13,35 0 2,-35-18-15,17 17 14,0-17-14,-17 0 13,0 0-13,-1 0 36,-17 18-36,18-18 29,-1 0-14,-17 18-15,18-18 14,17 0-14,-17 17 20,0 1-20,17-18 0,-17 0 12,17 18 3,0-1-15,0 1 14,1 17-14,-1-17 13,0-18-13,-17 17 14,-1 1-14,1-18 13,-18 18-7,18-18 9,-18 17-1,17-17 1,-17 18-15,36 0 13,-1-1 2,-17-17-15,-18 18 20,17-18-20,19 18 14,-19-18-14,-17 17 13,18-17-13,-1 0 14,19 0 16,-19 0-30,1 18 14,17-18-9,1 17-5,-19-17 14,18 18-14,-17-18 14,17 18-14,-17-18 13,17 17-13,-17-17 14,0 0 1,-1 0 53,1-17-54,17 17-14,-17-18 14,-1 0-14,1 18 14,0 0-9,-1 0 10,1-17 68,17-1-83,-35 1 14,18 17 1,0 0-1,-18-18 17,0 0-31,0 1 20,0-1-5,17 18-15,-17-35 13,18 35 2,-1 0-15,-17-18 13,0 0-13,18 18 31,-18-17-27,18-1-4,-18 0 13,17 18 2,-17-17-15,0-1 0,0 1 13,0-19-13,18 1 13,0 0-13,-1 17 14,1-17-14,17 0 20,-35 17-20,18 0 14,-1 1-14,-17-19 13,18 36-13,-18-17 30,0-1-16,0 0 7,0 1-6,0-1-15,0 1 29,0-1-29,0 0 14,0 1 1,0-19-15,0 19 13,0-19-7,0 1-6,0 0 29,0 17-29,0 1 0,0-19 13,0 19-13,0-1 13,0-17 2,0 17 6,0 0-21,0 1 14,0-1 0,-18 1-14,1-1 14,17-17-14,-18 17 14,1 0-14,-1 1 13,0-19-13,1 19 20,-1-18-20,0-1 14,-17 1-14,17 17 14,18-17-14,-35 0 13,18-1-13,-1 19 0,0-1 13,1-17-13,17 17 13,-18 18-13,0-17 21,18-1-21,-17 18 13,-1 0 2,0 0 115,-17 0-130,0-18 0,-18 18 13,35 0-13,-35 0 14,0 0-9,36 0-5,-18 0 14,-1 0-14,1 0 14,35-17 185</inkml:trace>
    </iact:actionData>
  </iact:action>
  <iact:action type="add" startTime="46546">
    <iact:property name="dataType"/>
    <iact:actionData xml:id="d2">
      <inkml:trace xmlns:inkml="http://www.w3.org/2003/InkML" xml:id="stk2" contextRef="#ctx0" brushRef="#br0">11218 9155 0,'18'0'178,"-18"-18"-162,18 18 68,-1 0-46,1 0-37,0 0 0,17 0 13,0 0 1,-17 0 1,-1 0 0,1 0 68,0 0-68,-1 0 6,1 0-6,0 0-15,-1 0 0,1 0 28,-1 0-28,1 0 14,0 0 69,35 0-83,-36 0 30,1 0-30</inkml:trace>
    </iact:actionData>
  </iact:action>
  <iact:action type="add" startTime="48541">
    <iact:property name="dataType"/>
    <iact:actionData xml:id="d3">
      <inkml:trace xmlns:inkml="http://www.w3.org/2003/InkML" xml:id="stk3" contextRef="#ctx0" brushRef="#br0">11254 9155 0,'17'0'22,"1"0"78,0 0-84,-1 0-1,18 0 1,-17 0-15,0 0 14,-1 0-14,1 0 20,0 0-6,-1 0 1,1 0 131,17 0-93,-17 0-53,-1 0 13,1 0-13,0 0 14,17 0-14,-17 0 13,-1 0-13,-17-18 184</inkml:trace>
    </iact:actionData>
  </iact:action>
  <iact:action type="add" startTime="51812">
    <iact:property name="dataType"/>
    <iact:actionData xml:id="d4">
      <inkml:trace xmlns:inkml="http://www.w3.org/2003/InkML" xml:id="stk4" contextRef="#ctx0" brushRef="#br0">14023 9790 0,'-53'0'153,"0"0"-152,-35 0 14,17 0 0,54 0-14,-19 0 0,19 0 13,-1 0-13,1 0 14,-1 0-14,0 0 0,1 0 12,-1 0 3,0 0-10,1 0 10,-1 0-15,0 0 14,-17 0-14,17 0 13,-34 0-13,34 0 14,-17 17-14,-1-17 14,19 0-14,-1 18 0,0 0 19,-17-18-5,18 0 1,-19 0-15,19 0 14,-1 0-14,-35 0 13,35 17-13,-34-17 14,16 0-14,-17 18 20,18-18-20,-18 0 14,18 0-14,17 0 13,1 0 2,-19 0 15,19 0-30,-19 17 20,-17-17-20,18 0 0,0 18 13,-18 0-13,0-18 14,0 17-14,18-17 13,-18 0-13,0 0 14,35 0-14,-17 18 13,0-18-13,17 0 21,18 18 40,-17-18-61,17 17 14,-18-17 0,0 18 8,1-18-8,-1 0 1,18 18-15,-18-1 13,-17-17 2,35 18-15,-18-18 20,1 0-5,17 17-15,-18-17 13,1 0 2,-1 0-15,0 18 14,1-18-14,-19 18 13,19-18 9,-1 0-22,-17 0 13,17 0 2,1 0-1,-1 0-14,0 0 14,18 17 1,0 19 68,-17-36-83,-1 17 14,0 1-14,18 17 20,-35-35-5,35 35-15,-18-35 13,18 18-13,0 0 14,0-1-14,-17 1 29,17 0-7,-18-1 8,18 1-30,0 0 0,-18-1 12,18 1 3,0 0 0,0-1-15,-17 18 13,17-17-7,-18 17-6,1-17 13,17 0-13,0-1 14,0 19-14,-18-19 14,18 1 0,0-1 1,-18 1 0,54-18 153,-19 18-153,-17-1-15,35 1 13,-17-18-7,0 18-6,-1-1 13,19-17 2,-36 18-15,17-18 29,1 0 102,0 0-126,-1 0-5,36 18 14,0-18-14,0 0 29,0 0-29,17 17 14,-17 1-14,0-18 14,35 17-14,-17-17 13,0 18-13,-18 0 5,-1-18-5,-34 0 13,0 0 2,17 0-15,0 17 14,1-17 0,-19 0 1,18 0-15,1 0 20,-19 0 26,1 0-31,0 0-1,17 0-14,-17 0 14,17 0-14,0 0 4,-17 0-4,17 0 14,-17 0-14,-1 0 14,19 0-14,-1 0 13,-17 0 2,17 0-15,0 0 14,0 0-14,-17 0 20,0 0-20,-18-17 13,17 17-13,19 0 14,-1 0-14,-18 0 14,1 0-14,17 0 13,1 0-13,-1 0 14,0-18-14,-17 18 13,17 0-7,-17 0 9,-1 0-15,1 0 29,0 0-29,17 0 14,-17-18-14,-1 18 13,1-17-13,0 17 14,17-18-14,0 1 4,18-1-4,0 0 14,-53 1-14,35 17 29,0 0-29,-17-18 14,0 18-14,-18-18 13,17 18 40,19 0-53,-19-17 13,1 17 2,0 0-15,17-18 14,-35 0-14,35 18 0,0-17 12,-35-1-6,18 18 9,0 0-15,-1-17 44,1 17-29,0 0 0,-18-18-15,17 18 4,1-18-4,0 18 14,-1-17 0,18 17 1,-17-18-15,0 0 0,-1 1 13,19 17-13,-36-36 13,35 19-13,-17-1 20,17 18-20,-35-17 0,35-1 13,-35 0-13,18 18 14,-1-17 0,-17-1-14,0 0 14,18 18 1,-18-17-15,0-1 20,0 0-6,18 18-14,-18-17 14,0-1 1,0 0-1,0 1-14,0-1 0,0-17 28,0 17-28,0 1 5,0-1 10,0 0-1,0 1-14,0-1 14,0 0-14,-18 18 114,0 0-100,-17 0 8,0 0-22,-18-35 0,35 35 12,1-17 3,-1 17-15,0-18 13,1 18 2,-1-18-15,0 18 14,1 0 0,-1-17-8,18-1 8,-35 18-14,0-18 0,-1 1 13,1 17 2,0-18-15,-18 0 0,35 1 28,1 17 156,-1 0-147,-17 17-37,-1-17 13,19 0-13,-1 0 14,18 18 70,-18-18-7,18 18-40,-17-18 8,-1 0-45,1 0 21,-1 0-7,0 0 1</inkml:trace>
    </iact:actionData>
  </iact:action>
  <iact:action type="add" startTime="63372">
    <iact:property name="dataType"/>
    <iact:actionData xml:id="d5">
      <inkml:trace xmlns:inkml="http://www.w3.org/2003/InkML" xml:id="stk5" contextRef="#ctx0" brushRef="#br0">14340 8837 0,'0'18'84,"0"-1"-83,0 1 52,0 0-52,0-1 29,0 1-29,0 0 13,0-1 2,0 1 0,0-1-15,0 1 0,0 0 12,-17-1-6,17 1 9,0 17-1,0-17 1,-18-18-15,18 18 13,0-1-13,0 1 36,0 0-36,0-1 14,0 1 0,0-1-14,0 1 61,0 17-56,0-17 26,0 0 37,0-1-54,0 1 1,0 0-15,-17-18 14,17 17 0,0 1 1,0-1-15,0 19 20,0-19-20,0 1 14,0 0-14,0-1 13,0 1 2,0 0 15,0-1-9,-18-17-6,18 18 62,0-1-71,0 1 8,-18-18 17,18 18-17,0-1 1,-17-17 84,-19 18-99,1 0 14,17-18-9,-17 0-5,-18 0 14,53 17-14,-53-17 14,0 18-14,18-18 13,-18 18-13,0-18 14,0 0-14,18 0 14,-18 0-14,18 0 13,17 0-7,1 0 8,-1 0-14,0 0 83,-35 0-83,-17 0 14,-36-18-14,35 0 13,-52 18-13,35 0 14,0-17-14,17 17 14,0 0-14,36 0 13,18 0-13,-1 0 136,18-18 111,0 0-210,0 1-7,0-1-30,0 0 83,0 1-68,0-1-1,0 1-14,0-19 14,0 19 0,0-1 8,0 0-8,0 1 70,0-1-54,0 0-30,0 1 146,0-1-131,0 1-9,0-1 8,0 0 1,0 1-15,0-1 29,0 0-29,0 1 14,0-1 0,0 0 270,0 1-284,0-18 14,0 17-9,18-17 10,-18 17 15,17 18 123,1 0-123,-1 0-15,1 0 0,0 0-1,-1 0-14,36 0 0,-17 0 13,-19 0-8,19 0-5,-19 0 45</inkml:trace>
    </iact:actionData>
  </iact:action>
  <iact:action type="add" startTime="73423">
    <iact:property name="dataType"/>
    <iact:actionData xml:id="d6">
      <inkml:trace xmlns:inkml="http://www.w3.org/2003/InkML" xml:id="stk6" contextRef="#ctx0" brushRef="#br0">6191 13018 0,'18'0'185,"0"0"-154,-1 0-25,1-18-5,17 18 14,18 0 1,0-18-1,-18 18-14,18-17 14,-18-1-14,-17 18 13,0 0-13,-1-18 14,1 18 23,0 0 62,-1 0-99,1 0 14,0 0 0,17 0-14,-18 0 14,1 0 7,0 0 10,-1 0-17</inkml:trace>
    </iact:actionData>
  </iact:action>
  <iact:action type="add" startTime="77956">
    <iact:property name="dataType"/>
    <iact:actionData xml:id="d7">
      <inkml:trace xmlns:inkml="http://www.w3.org/2003/InkML" xml:id="stk7" contextRef="#ctx0" brushRef="#br0">6244 13670 0,'18'0'247,"-1"0"-231,36 0-15,18 0 13,-18 0 2,-18 0-15,18 18 4,-18-18-4,18 0 14,-35 0 1,0 0-15,-1 0 60,1 0 8,17 0-68,0 0 14,-17 0 1,0 0-10,-1 0 10,-17-18 46,18 18-24,-18 18 125,-18-18-162,1 0 20,-1 0 42,0 17-26,1-17-5,17 18-17,-18-18 1,0 0-15,1 0 114,-1 0-114,1 0 13,-1 0-7,0 0 9,1 0-15,-1 0 98,18 18-83,-18-18-1</inkml:trace>
    </iact:actionData>
  </iact:action>
</iact:actions>
</file>

<file path=ppt/ink/inkAction12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.33614" units="1/cm"/>
          <inkml:channelProperty channel="Y" name="resolution" value="40.29851" units="1/cm"/>
          <inkml:channelProperty channel="T" name="resolution" value="1" units="1/dev"/>
        </inkml:channelProperties>
      </inkml:inkSource>
      <inkml:timestamp xml:id="ts0" timeString="2020-04-12T16:24:12.1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act:action type="add" startTime="4676">
    <iact:property name="dataType"/>
    <iact:actionData xml:id="d0">
      <inkml:trace xmlns:inkml="http://www.w3.org/2003/InkML" xml:id="stk0" contextRef="#ctx0" brushRef="#br0">6650 13935 0,'18'0'84,"-1"0"-83,18 0 14,18 0-14,18 17 13,-18-17-13,0 18 0,0-18 13,17 0-7,177 0 24,-229 0 116,-1 18-131,1-1-10,17-17 10,1 0-15,-19 0 0,36 0 13,-35 0-13,-1 0 13,19 0-13,-1 0 14</inkml:trace>
    </iact:actionData>
  </iact:action>
  <iact:action type="add" startTime="20784">
    <iact:property name="dataType"/>
    <iact:actionData xml:id="d1">
      <inkml:trace xmlns:inkml="http://www.w3.org/2003/InkML" xml:id="stk1" contextRef="#ctx0" brushRef="#br0">13264 10336 0,'-17'0'153,"-54"0"-137,-17 0-15,-35 0 13,-1 0-13,1 0 14,-18 0-8,-18 0-6,18 0 13,17 0-13,54 0 14,-1 18-14,36-18 14,17 0-14,18 18 67,0-1-67,0 1 13,0 0 33,18-18-9,-18 17-37,17-17 14,1 0-14,0 0 13,-1 18 40,1 0-39,0-1-14,-1 1 30,19 17-30,-19-17 13,18 35-13,-17-36 14,17 19 0,-17-1-11,0-35-1,-1 17-2,1-17 13,0 18-13,-1 0 14,1-18-14,17 17 14,-17 1 0,-1-18 1,1 18 6,0-18-6,-1 0-15,-17 17 13,18-17 2,17 18-15,18 0 0,-18-1 12,18 1-12,0-1 14,0 1-14,18 0 20,-1-1-20,1-17 0,-18 18 13,17 0 1,-17-18-14,-35 0 14,0 0-14,-1 0 14,18 0 54,1 0-68,34 0 0,18 0 12,18 0 3,-53 0-15,71 0 0,-1 0 13,36-18 1,-36 18-14,-70 0 5,53 0 9,-35-18-14,-36 18 14,0-17-14,-17-1 14,-18 0 0,18 18 1,-18-17-15,17-1 20,-17 1-20,18 17 14,-1-18 0,19 18-14,-19-18 14,54 18-14,-18-17 14,17-1-14,-17 0 0,0 1 12,-17-1 3,16-17-13,-16 35 3,-1-35-5,-17 17 14,-1 0-14,19 1 13,-1-1-13,-18 18 14,1 0-14,17-18 14,-17 18-14,0 0 13,-18-17 124,0-1-137,-18 18 14,0-18-14,1 1 0,-1-1 13,-17 18-13,0-35 13,17 17-13,-17 1 14,-1-1-14,19 18 13,-19-18-7,1 18-6,0-17 14,35-1-14,-18 18 13,-17-18-13,17 1 30,1 17-30,-1 0 13,0 0 24,1 17-37,-19-17 14,-87 18 0,88-18 1,-18 0-15,18 18 0,17-18 12,-17 0-12,-1 0 21,19 0-21,-19 0 0,19 0 12,-1 0-12,-17 0 14,0-18-14,17 18 14,-17 0-14,-1-18 13,19 18-13,-36 0 14,0 0-14,-18 0 20,18 0-20,1 0 0,-37 0 13,19 0 1,-18 0-14,17 18 0,0-18 13,-17 18 1,53-18-14</inkml:trace>
    </iact:actionData>
  </iact:action>
  <iact:action type="add" startTime="24650">
    <iact:property name="dataType"/>
    <iact:actionData xml:id="d2">
      <inkml:trace xmlns:inkml="http://www.w3.org/2003/InkML" xml:id="stk2" contextRef="#ctx0" brushRef="#br0">12735 8767 0,'0'-18'115,"-17"18"-114,-1 0 14,-17 0-14,-1 0 20,19 0-5,-1 0 0,1 0-1,17-18 1,-18 18-1,0 0 1,-17-17-15,17 17 20,1 0-20,-1 0 14,0 0-14,1 0 0,-1-18 12,1 18 3,-19 0 0,19 0 6,-1-18-21,0 18 14,1 0 0,-19 0-14,19 0 14,-19 0-14,19 0 13,-18 0 2,17 0-15,-17 0 14,-18 0-9,-18 18-5,1-18 14,17 0-14,0 0 13,-35 0-13,17 0 14,0 18-14,36-18 14,18 0-14,-1 17 67,0 1-67,1-18 45,-19 18-45,19-1 13,-19 1-7,19-18 8,-1 17-14,1 1 14,-1 0-14,0-1 14,-17-17-14,0 18 13,35 0-13,-18 17 14,0-35 1,1 35-10,17-17-5,0-1 14,0 1 0,0 0 1,0-1-15,0 1 14,0 0-14,0-1 13,0 1 2,17-18-10,1 0 10,0 0 31,-1 0-46,1 0 14,0 35 0,-1-35-10,1 18 0,0 0 11,-1-18-15,18 17 0,-35 1 12,18-1-12,0-17 14,-1 0 1,1 18-15,0-18 13,-18 18 71,35-18-84,-17 17 14,-1 1 0,18-18-14,-17 18 5,17-1 9,1 1 1,-19-18-15,19 0 0,-19 18 13,1-18-13,0 0 114,-1 0-100,18 0 1,-17 0-10,0 0 10,52 0-15,-17 0 14,-18 0 0,18 0 1,-17 0-15,-1 0 14,-17 0-14,-1 0 0,1 0 12,-1 0 94,1 0-60,-18-18-16,18 18 7,-18-18-22,17 18 31,1 0 6,0 0-52,-1 0 29,19 0-14,-19 0-15,1 0 14,0 0 7,-1 0 9,1 18-30,-1-18 0,1 0 13,0 0 17,-1 0 138,-17-18-137,18 18-26,0 0 10,17-17-1,-17 17-14,-1-18 14,1 0-14,17 18 14,-17 0 0,-1-17-14,-17-1 0,18 18 19,-18-18-4,18 18 0,-1-17 53,-17-1-53,0 1-15,18 17 13,0-36-13,-18 19 14,17 17-14,-17-36 0,0 19 12,0-1-12,18 0 14,-18 1 1,0-1-10,0 0 10,0 1-15,0-1 14,0 1 0,17-1-14,-17 0 14,18 18-14,-18-17 13,0-1-13,0 0 67,-18 1-52,18-1 0,-17 0 6,-1 1-6,1 17 15</inkml:trace>
    </iact:actionData>
  </iact:action>
  <iact:action type="add" startTime="28127">
    <iact:property name="dataType"/>
    <iact:actionData xml:id="d3">
      <inkml:trace xmlns:inkml="http://www.w3.org/2003/InkML" xml:id="stk3" contextRef="#ctx0" brushRef="#br0">12788 9525 0,'18'18'62,"-18"-1"-61,0 1 14,17-18 7,-17 18-6,18-18-15,-18 17 13,18 1-13,17-18 14,-35 17 0,0 1-14,35 0 0,-17-18 13,0 0 8,-1 0-21,1 17 14,0 1 0,17 0-14,-18-18 30,1 0-16,0 0 101,-18-18-115,17 18 5,1 0 9,0 0-14,35 0 14,-18 0-14,-18 0 14,1 0-14,0 0 13,-18-18 71,17 18-69,1 0-15,-18-17 0,53 17 12,-18-18-12,-35 0 20,35 18-20,-17-17 14,-18-1 1,0 1-15,0-1 13,0 0 2,0 1-15,0-1 14,0 0-14,0 1 20,0-19-20,0 1 29,0 18-29,0-1 14,-18 18 0,18-18-14,-17 18 14,17-17 7,0-1-21,-18 18 14,1 0-14,-1 0 29,0 0-29,1-18 14,17 1 0,-18 17-14,0 0 14,1-18-9,-1 0 10,0 18 0,1-17-15,-1 17 13,1 0 2,-1 0-15,0 0 98,18 17-98</inkml:trace>
    </iact:actionData>
  </iact:action>
  <iact:action type="add" startTime="29905">
    <iact:property name="dataType"/>
    <iact:actionData xml:id="d4">
      <inkml:trace xmlns:inkml="http://www.w3.org/2003/InkML" xml:id="stk4" contextRef="#ctx0" brushRef="#br0">13018 8008 0,'0'18'37,"17"-18"-36,-17 17 13,0 1-13,18 0 0,-1-1 29,-17 1-29,18-18 13,-18 18 2,18-1 6,-18 1-21,17-18 14,-17 17 0,0 1-14,18 0 14,0-18 1,-1 0-15,-17 17 13,18-17 24,0 0-22,-18 18-1,17-18-14,1 18 29,-1-18-14,1 17-15,0-17 5,-1 18-5,1-18 13,0 18 2,-1-18 0,-17 17-1,18 1-14,0-18 29,-1 0-23,-17 17 24,18-17 0,-18 18-15,35-18-15,-35 18 20,35-18-20,-17 0 14,17 17 0,-17-17 1,0 0-15,-1 0 14,1-17 85,0 17-84,17-18-15,-35 0 13,17-17-7,1 35-6,-18-17 14,18-1-14,-18 0 13,17 18-13,1-35 14,-18 17-14,18 18 13,-18-17-13,17 17 30,-17-18-30,18 0 4,-18 1 11,0-1-15,0-17 13,0 17 2,0 1-15,0-19 0,0 1 13,0 0 17,0 0-30,-18 17 4,1-17-4,-1 17 14,18-17-14,-18-1 14,1 19-14,-19-19 13,36 19 2,-17 17 0,-1-18 6,1 18 94,-36-17-101,-18 17-14,18-18 14,35 18-14,-17 0 14,-18 0-14,18 0 13,-18 18-13,0-18 14,18 0-9,35 17-5,-35-17 14,17 0 1,18 18-15,0-1 45</inkml:trace>
    </iact:actionData>
  </iact:action>
  <iact:action type="add" startTime="32474">
    <iact:property name="dataType"/>
    <iact:actionData xml:id="d5">
      <inkml:trace xmlns:inkml="http://www.w3.org/2003/InkML" xml:id="stk5" contextRef="#ctx0" brushRef="#br0">24007 14393 0,'-18'0'15,"0"0"1,-17 0 37,17 0-37,1 0-15,-19 0 13,1 0 2,18 0-15,-36 0 0,0 0 13,17 0-13,-17-17 20,1 17-20,16-18 14,19 18-14,-1 0 13,0 0-13,1-18 0,-19 18 13,1 0 1,-35 0-14,52 0 14,0 0 7,-17 18-21,0 0 14,0-1 0,17-17-14,18 18 14,-18-18 1,18 18-15,-17-1 13,17 1 9,-18 0-8,0 17-14,18-18 0,-17 1 13,-1 17-13,18-17 13,0 0-13,-18-1 14,1 1-14,-1-18 14,18 18 54,0 17-68,-18 0 13,18 0 2,0-17-15,0 17 20,0-17-20,18 35 14,-18-35-14,0-1 0,18-17 13,-1 18 1,19-1 54,-19-17-68,-17 18 14,18-18-14,0 0 14,-1 0-14,1 0 13,17 0 2,-35 18-15,35-18 20,-17 17-20,0-17 14,-1 0-14,19 0 13,17 18 2,-1 0-15,37-1 14,-19 1-14,1 0 0,-36-18 12,0 0 9,1 0 25,-19 0-16,1 0-30,0 0 0,-1 0 35,18 0-20,-17 0-15,35 0 13,0 0-13,-18 0 14,71 0-14,17 17 0,1-17 13,-53 0-13,34 18 13,1-18-7,-71 0-6,-17 0 14,0 0-14,-18-18 98,0 1-84,17 17 86,-17-18-100,36 0 13,-19 1 2,1 17-15,0 0 0,17-18 13,-35 0 8,35 1-21,-17-1 14,-1 0 0,1 1-14,0-1 29,-18 1-14,17-1-15,19 18 20,-19-18-5,1 1-15,0-1 0,-1 0 12,-17 1 3,0-1 0,0 0-1,0 1-14,18 17 14,-18-18-8,0 0 8,17-17-14,-17 18 29,18-19-29,-18 19 14,0-1-14,0 0 14,0 1 0,0-1-8,0 0-6,0 1 13,-18-18-13,1 17 0,-1 0 13,1-17-13,-1 0 14,0 17-14,1 18 13,-1-18-13,0-34 14,-17 52 7,17-18-21,1 18 0,-1-18 13,-17 18 1,17 0-14,1 0 0,-19 0 13,19 0-13,-19 0 0,1 0 13,0 0-13,-18 18 13,0-18-13,18 18 20,17-18-20,-17 0 0,0 0 13,35 17-13,0 1 14,0-1 0,-18-17-14,0 0 30,18 18-30,-17 0 20,-1-18 10,-17 0-30,-1 0 14,19 0 0,-1 0-14,18 17 0,-18-17 13,18 18 8</inkml:trace>
    </iact:actionData>
  </iact:action>
</iact:actions>
</file>

<file path=ppt/ink/inkAction13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.33614" units="1/cm"/>
          <inkml:channelProperty channel="Y" name="resolution" value="40.29851" units="1/cm"/>
          <inkml:channelProperty channel="T" name="resolution" value="1" units="1/dev"/>
        </inkml:channelProperties>
      </inkml:inkSource>
      <inkml:timestamp xml:id="ts0" timeString="2020-04-12T16:24:47.85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act:action type="add" startTime="4659">
    <iact:property name="dataType"/>
    <iact:actionData xml:id="d0">
      <inkml:trace xmlns:inkml="http://www.w3.org/2003/InkML" xml:id="stk0" contextRef="#ctx0" brushRef="#br0">13441 11201 0,'0'-36'185,"0"-34"-170,0-1-14,0 1 14,0-18-14,0 35 13,0-18-13,0 18 14,0-53-8,-35 36-6,17-18 13,-17-18-13,-1 53 14,1-35-14,0-1 13,0 37-13,-1-19 14,1 53-14,17-35 14,-35 1-14,18-1 13,18 0-7,-36 0-6,35 35 13,18-17-13,-18 0 14,-17 17-14,0-17 14,-1-1-14,36 19 13,-52-36-13,16 0 14,-17 18-14,-35-54 14,53 37-9,-53-1-5,-18-18 14,0 0-14,0 19 13,0-19-13,53 36 14,-17-1-14,-1-16 14,18 34-14,18 0 13,-18 1-13,36-1 14,-19 18-9,1-18-5,0 18 14,17 0-14,-17-17 14,-18-19-14,18 19 13,-18-1-13,-35-17 14,-36-18-14,18 18 13,-105-18-13,17 17 14,-71 1-8,-35-35-6,53 17 13,-53 35-13,0-35 14,18 18-14,-18 0 14,36-1-14,52 19 13,-35-1-13,35 18 14,-158 0 0,229 0-8,-53 0-6,53 0 14,53 0-14,17 0 13,1 0-13,34 0 14,19 0-14,-1 0 14,-17 18-14,-1 17 13,-17 18-13,1 0 14,-1 0-9,0 0-5,-18 0 14,-35 35-14,18-35 14,-18 17-14,18-34 13,35-1-13,-70 0 14,52 36-14,-35-36 13,53-17-13,18 17 14,18-35-8,17 35-6,-18 18 13,0 0-13,1-18 14,-1 0-14,18 36 13,-18-18-13,18 0 14,-17-18 1,17 18-15,-18 0 13,-17 88-6,35-88 8,0-18-15,0-17 13,0 35-13,17 0 14,1 17-14,0-34 14,17 34-14,-17 1 13,17-1-13,-17 18 14,17 1-9,-18-19-5,1 1 14,35 17-14,-35-35 13,-1 17-13,1-34 14,0 17-14,-1 0 13,-17-18-13,18 18 14,-1-18-14,1 0 14,-18 1-9,35 16-5,-17 1 14,35 18-14,-18 0 13,0-36-13,1 18 14,-1 17-14,-17-17 14,17 0-14,-35-18 13,35 18-13,1-17 14,16 16-9,37 19-5,-19-36 14,-17 1-14,35 17 14,0-18-14,1 0 13,-1 18-13,-53-35 14,18-1-14,0-17 14,0 18-14,-18 0 13,-17-1-7,-1-17-6,36 18 13,-17-1-13,17 1 14,-1 0-14,1-1 14,0 1-14,-17 17 13,17-35-13,-1 18 14,1 0 1,0-18-15,-17 35 4,34-18-4,36 1 14,-53 0-14,0-1 13,0-17-13,0 0 14,0 0-14,-18 0 14,-18 18-14,19-18 13,17 18-13,17-1 14,1 1-9,-18-18-5,17 18 14,36-1-14,18 1 14,-36-18-14,-18 0 13,18 18 2,-70-18-15,17 0 0,-17 17 12,17-17-12,18 18 14,-35-18-8,-1 17-6,1-17 13,0 18-13,17-18 14,18 18 1,18 17-15,52 18 13,18 17-13,-17-52 14,-19 0-14,-16-1 20,16 1-20,19-18 0,-36 18 13,18-1 1,-53-17-14,35 18 0,-35-18 13,0 0-13,0 18 13,0-1-13,17 1 14,1-1-14,17-17 20,18 18-20,-18 17 14,-17-35-14,17 0 0,35 0 12,-35 0-12,18 0 14,-53 0-14,18 0 14,-18 0-14,0-17 13,-18-19-13,-17 36 21,17-35-21,0 18 0,18-1 12,0-17 3,0 35-15,53 0 0,-71-18 12,35 18-12,36-18 14,-53 1-14,0 17 14,-18-18-14,1 18 20,-19-18-20,19 1 13,-19-1-13,1 1 0,0-19 13,17 19 2,0-19-15,-17 19 13,35 17-13,17-18 14,36-35-14,18 53 14,-1-17-9,18-19-5,-53 1 14,18 17-14,-18-17 13,-35 0-13,-35-18 14,0 53-14,-1-53 14,-17 0-14,0 18 13,0-18-13,0-18 14,0 36-9,18-18-5,-1 0 14,-17 0-14,18 18 14,-18 0-14,0 17 13,0 0-13,0 1 14,0-1 70,0 0-70,0 1 1,-18 17-15,18-18 0,0 1 19,-17-1-19,-1 0 14,1 1-14,17-1 13,-18 0-13,18 1 0,-18-19 13,1 1 2,-19 18-1,36-1-14,-17-17 0,-1 35 19,18-18-19,-18-17 14,1 35-14,17-18 14</inkml:trace>
    </iact:actionData>
  </iact:action>
  <iact:action type="add" startTime="8558">
    <iact:property name="dataType"/>
    <iact:actionData xml:id="d1">
      <inkml:trace xmlns:inkml="http://www.w3.org/2003/InkML" xml:id="stk1" contextRef="#ctx0" brushRef="#br0">15311 7638 0,'-18'0'69,"18"17"-54,-35 1-14,35 0 14,-18 17-14,-17 0 13,-1 18-13,1-18 14,18 18-14,-19 0 0,-17 0 13,0 18-13,18-1 20,-18 18-20,36-35 13,-19 35-13,-34 1 14,34-1-14,1 0 14,18-53-14,-19 36 13,19-18-13,-1 17 14,-17-17-14,35 18 0,0-18 19,-18-18-19,18 18 14,0 18-14,0-1 13,0-52-13,0 52 14,0 1-14,0-18 14,0 17-14,0 18 13,0-35-13,0 36 0,0-36 19,0 52-19,0-16 14,0-1-14,0 0 14,0 18-14,-18-18 13,18 35-13,0-52 14,0 0-14,0-1 14,0 1-14,0 17 13,18-35-7,0-18-6,-1 18 13,19 0-13,-19 0 14,-17-18-14,36-17 14,-19 17-14,1-17 13,17 17-13,-35-17 14,18-1 0,17 1-8,-17-1 9,17 19-1,36-1-14,-36 0 0,53-17 13,0 35-13,18 0 14,-35-18-14,-19-17 13,19 35-13,35-18 14,17 35-9,-17-34-5,35 34 14,-35 1 1,18-18-15,-19 0 13,1 0-13,0 17 0,-18-52 13,53 17-13,18 36 13,35-18-13,-17-1 14,17-16-8,-36 17 8,19 0-14,-19-36 14,1 1-14,18-1 13,17 19-13,17-1 14,1 0-14,-36-35 0,36 0 13,0 0-13,-54 0 13,54 0-7,-35 0 9,-19 0-15,19 18 13,-54-18-13,54 0 14,-19 0-14,-34 18 13,-1-18-13,89 0 0,-89 0 13,1 0 2,-18 0-10,17 0-5,1-18 14,-1 0-14,1-17 13,34 17 2,-34 1-15,35-54 14,-18 36-14,-18-18 0,18-18 12,-70 36-12,88-35 14,-1-1-9,-17 18 10,18 0-15,-88 18 14,35-36-14,-1 18 13,-34 1-13,17-19 0,-35 0 13,0 19 2,-18-19-15,0-17 13,18 0-13,-35 17 5,-18 18-5,18-35 13,17 35 2,-35-18-15,18 1 14,-1-1-14,-17 18 13,0-17-13,0 17 0,0-18 13,0 18 2,0 1-15,0 16 4,0-34-4,0 17 14,0 0 0,0 18-14,0-1 14,0-34-14,0 17 14,-17 0-14,-1 0 13,0 18-13,-17-36 14,0-17-14,-18 53 4,18-1-4,-36-52 14,36 71 1,-18-36-15,18 17 13,17 1-13,-35-18 0,35 18 13,-35-18 1,1 0-14,-19-17 0,18 34 13,-18-17-7,-17 18-6,18-35 13,-36 17 2,-35-18-15,17 0 0,1 36 12,-54-35-12,19 17 14,34 17-14,1-16 14,52 34 0,1 0-14,-36 1 5,18-1-5,-18-17 14,0 17 0,0-52-14,71 70 14,-36-18-14,1 0 13,-1-17-13,1 35 0,-36-35 13,-18-18 2,-34 35-10,34 0-5,-35 1 0,1-18 13,87 35-13,-88-18 13,1 0 2,34 1-15,1 17 14,34-18-14,-69-17 13,-1 17-13,0 18 14,-53-18-14,1 18 5,70 0 9,-777 0 16,-493 18-15,1129-18-15,35 0 14,-53 0-14,0 0 13,36 53-13,-54-18 5,89-35-5,-35 0 13,52 18-13,0-18 30,18 18-30,35 17 0,71-18 0,-35-17 11,-1 0-11,54 18 14,-1 0 1,1-18-15,17 0 4,17 0 11,19 0 15,17 17-30,-18-17 0</inkml:trace>
    </iact:actionData>
  </iact:action>
  <iact:action type="add" startTime="16166">
    <iact:property name="dataType"/>
    <iact:actionData xml:id="d2">
      <inkml:trace xmlns:inkml="http://www.w3.org/2003/InkML" xml:id="stk2" contextRef="#ctx0" brushRef="#br0">20708 11677 0,'-18'0'116,"-17"0"-85,18 0-30,-36-18 13,0 18-13,-18-35 14,-17 35-14,-71-53 14,0 35-9,-17 1 10,17-1-15,36-17 13,52 35-13,1 0 0,52 0 13,0 18 188,1-1-201,-1 18 13,1-35-13,-1 18 14,18 0-14,-18-18 20,18 17-20,-17 1 0,17 0 28,-18-18 18,18 17-46,0 1 0,0 0 13,0-1-8,0 19-5,0-1 14,-18-18 1,18 19-1,0-19 1,0 1-15,0 17 14,0-17 7,0 0-21,18-1 29,0 1-29,-1-18 14,-17 17-14,0 1 13,18 0-13,0-18 14,-1 0-14,-17 17 14,0 1 7,35-18-21,-17 0 13,-18 18 2,18-1-15,17 1 0,-17 0 13,17-18-13,-17 17 13,-1 1-13,1-18 36,-1 17-6,1-17-30,0 0 14,-1 0 0,1 0-14,35 18 14,0 0-14,0-1 5,-36-17-5,19 0 13,17 0 2,-36 18-15,1-18 0,0 0 13,-1 0 1,1 0 16,-1 0-8,1 0-22,0 0 13,-1 0 2,19 0-1,-1 0-14,-17 0 14,17 0-14,0 0 0,0 0 19,18 0-19,0 0 0,-18 0 13,1 0-13,-1 0 14,-17 0-14,-1 0 13,1 0 2,-18-18 37,35 1-37,18-19-1,-18 19-14,-17-1 14,0 18-14,-1-35 14,1 0-14,0 17 20,-18 0-6,0 1 1,0-1 0,0 0-1,0 1 1,0-1 6,0 1-21,0-1 0,0 0 13,0 1-13,0-1 13,0 0 2,0 1-15,0-1 14,0 0-14,0 1 13,-18-1 2,0 1-10,18-1-5,0 0 14,-17 18-14,17-17 14,-18 17-14,18-18 13,0 0 2,-18 18-15,18-17 29,-17 17-8,17-18-21,0 0 61</inkml:trace>
    </iact:actionData>
  </iact:action>
  <iact:action type="add" startTime="19190">
    <iact:property name="dataType"/>
    <iact:actionData xml:id="d3">
      <inkml:trace xmlns:inkml="http://www.w3.org/2003/InkML" xml:id="stk3" contextRef="#ctx0" brushRef="#br0">18944 7832 0,'0'0'1,"-17"-18"13,-1 0-13,0 1 14,1 17-14,-1-18 13,-17 0 2,17 1 0,0 17 68,1 0-30,-1 0-53,-17 0 13,0 0 2,-18 0-15,35 0 0,-53 17 13,1-17 1,-1 18-8,18 0 8,36-1-14,-36 1 0,18-18 13,17 0 2,18 18-15,0 17 67,0-17-67,0-1 13,-18 19-13,18-19 14,-17 18-14,17 1 0,-18-1 13,0-17 1,18 17-14,-17-17 0,17-1 35,-18-17-35,18 18 45,0 35-45,0-18 0,0-17 13,-17 17-13,17 18 13,0-36-7,0 19-6,0-19 13,-18 1-13,18 17 14,0 18-14,0-35 14,0 0 0,0 34-14,0-34 14,0 0-14,0-1 13,18 1-13,-18 17 5,0-17 10,17-18-2,-17 18 2,18-1 22,-1 1-34,1-18 6,17 17 2,-17 19-3,0-36 6,-1 0-7,19 17 0,-19-17 8,1 0-9,-1 0 2,36 0-3,-17 0 4,-1 0-4,0 0 0,-17 0 6,-1 0-7,1 0 22,0-17-5,-1 17-12,-17-18 0,18 0 18,0 18-27,-18-35 7,17 35 0,1-17 7,17-1-14,1 0 8,-19 1 1,18-1-1,-17 18-3,35 0 105,-35-18-103,17 18 3,0 0-4,0-17 2,-17 17-2,0 0 0,-1-18 7,-17 0-6,18 18 22,0-17-19,-18-1-4,17 1 1,1 17 1,17-18 0,-17 0 7,17 18-15,0-35 6,-17 35 2,0-35 8,-18 17-14,17 18 10,-17-18-12,18 1 18,-18-1-17,0 0 0,18 1 10,-1-18-9,1 17 8,-18-17-8,0-1 11,0 19-11,0-19 12,0 1-14,0 18 14,0-1 4,0 0-18,0 1 10,0-1 3,-18 0-5,18 1 20,0-1-27,-17 18 13,-1 0-14,0-35 14,18 17-11,-17 1-1,-1-1 7,-17 0 7,35-17-16,-36 17 5,19 18 0,17-17 8,-18 17-13,18-18 12,-17 18 3,-1 0-1,0 0 1,-17-18 31,17 18-41,1-17 10,-36-1-15,35 0 0,-17 18 12,17 0-12,1 0 14</inkml:trace>
    </iact:actionData>
  </iact:action>
  <iact:action type="add" startTime="23527">
    <iact:property name="dataType"/>
    <iact:actionData xml:id="d4">
      <inkml:trace xmlns:inkml="http://www.w3.org/2003/InkML" xml:id="stk4" contextRef="#ctx0" brushRef="#br0">1958 11924 0,'18'-18'115,"-18"1"-114,17 17 0,1-18 13,-1 18 2,19 0-15,34 0 0,1 0 19,35 0-19,0 0 13,-54 0-13,54-18 14,-70 18-14,16 0 0,1-17 13,-17 17-13,-19 0 13,19-18-13,-19 18 14,-17-18 7,18 18-6,-18-17 31,18 17-32,-1 0 1,1-18-10,17 18-5,36-17 14,-54 17-14,1 0 14,-18 17 154</inkml:trace>
    </iact:actionData>
  </iact:action>
  <iact:action type="add" startTime="24718">
    <iact:property name="dataType"/>
    <iact:actionData xml:id="d5">
      <inkml:trace xmlns:inkml="http://www.w3.org/2003/InkML" xml:id="stk5" contextRef="#ctx0" brushRef="#br0">2170 11536 0,'-18'0'169,"-17"17"-168,17 36 14,-17-17-14,17-1 13,-17-17-13,35-1 14,-18 1-14,18 0 13,0-1 2,0 1-15,-17-18 14,17 17 38,0 1-52,0 0 14,0-1 0,0 19 1,0-1-10,0-17 10,0-1 15,35 1 123,18-1-138,-36 1-15,36 0 13,-17-1-13,16-17 14,1 18 1,-35 0-15,17-1 0,1 1 12,-19-18 3,-17 18 106</inkml:trace>
    </iact:actionData>
  </iact:action>
  <iact:action type="add" startTime="26395">
    <iact:property name="dataType"/>
    <iact:actionData xml:id="d6">
      <inkml:trace xmlns:inkml="http://www.w3.org/2003/InkML" xml:id="stk6" contextRef="#ctx0" brushRef="#br0">1958 13229 0,'18'0'100,"17"0"-85,0 0-14,18 0 14,18 0-14,17 0 14,0 0-14,53-17 13,-17-1-13,-36 18 14,35 0-14,-35 0 14,-17-18-9,0 18-5,-36 0 14,-18 0-14,-17-17 13,0 34 134,-17-17-133</inkml:trace>
    </iact:actionData>
  </iact:action>
  <iact:action type="add" startTime="27463">
    <iact:property name="dataType"/>
    <iact:actionData xml:id="d7">
      <inkml:trace xmlns:inkml="http://www.w3.org/2003/InkML" xml:id="stk7" contextRef="#ctx0" brushRef="#br0">2187 13000 0,'-17'18'115,"-1"17"-99,0-18-9,-17 1 8,17-18-14,18 18 0,-17-1 13,-1 1 2,18 0 100,0-1-101,-18 1 1,18 0-13,0-1 4,0 1-6,0-1 98,0 1-68,36-18 117,-1 18-147,53 17 20,-35-17-20,-35-1 13,35 1 2,-18-18-15,-17 0 0,-1 0 13,-17 18 155</inkml:trace>
    </iact:actionData>
  </iact:action>
</iact:actions>
</file>

<file path=ppt/ink/inkAction14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.33614" units="1/cm"/>
          <inkml:channelProperty channel="Y" name="resolution" value="40.29851" units="1/cm"/>
          <inkml:channelProperty channel="T" name="resolution" value="1" units="1/dev"/>
        </inkml:channelProperties>
      </inkml:inkSource>
      <inkml:timestamp xml:id="ts0" timeString="2020-04-12T16:25:19.57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act:action type="add" startTime="2902">
    <iact:property name="dataType"/>
    <iact:actionData xml:id="d0">
      <inkml:trace xmlns:inkml="http://www.w3.org/2003/InkML" xml:id="stk0" contextRef="#ctx0" brushRef="#br0">1976 11836 0,'0'-18'31,"0"0"0,0 1-15,35 17-1,-18-18-8,19 1 8,-1-1-14,18-17 0,0 17 13,-36 18 2,-17-18-1,18 18-14,0 0 67,-18-17-67,35-1 14,0 18 1,18-18-15,0 1 0,18-1 12,-1 0 3,-34 1-10,-1 17-5,0-18 14,18 18 1,-18-17-15,-35-1 67,36 18-67,-1-18 13,18-17-13,-18 17 14,36-17-14,-18 17 14,-1-17-14,1 35 13</inkml:trace>
    </iact:actionData>
  </iact:action>
  <iact:action type="add" startTime="4431">
    <iact:property name="dataType"/>
    <iact:actionData xml:id="d1">
      <inkml:trace xmlns:inkml="http://www.w3.org/2003/InkML" xml:id="stk1" contextRef="#ctx0" brushRef="#br0">2028 11483 0,'0'18'100,"0"-1"-85,0 1 1,-17-1-15,17 1 14,0 0 0,-18-1 7,1 1-21,-1 0 14,18-1-14,0 1 14,-18-18 16,18 18-30,0-1 36,0 19 63,0-19-99,0 1 14,0-1 0,18-17 202,17 18-202,0 0-14,-17-18 14,17 0-14,-17 0 36</inkml:trace>
    </iact:actionData>
  </iact:action>
  <iact:action type="add" startTime="6197">
    <iact:property name="dataType"/>
    <iact:actionData xml:id="d2">
      <inkml:trace xmlns:inkml="http://www.w3.org/2003/InkML" xml:id="stk2" contextRef="#ctx0" brushRef="#br0">1834 13264 0,'18'0'84,"0"0"-46,-1-17-37,19 17 14,17-18-14,35 1 13,-18-1-13,36 18 14,18-18-14,-54 1 13,54-1-13,34-35 14,-34 35-14,-1-34 14,18 34-9,-105 18-5,34-18 14,-34 1-14,-19 17 14,1 0 85,-1-18-84,1 0-15</inkml:trace>
    </iact:actionData>
  </iact:action>
  <iact:action type="add" startTime="7439">
    <iact:property name="dataType"/>
    <iact:actionData xml:id="d3">
      <inkml:trace xmlns:inkml="http://www.w3.org/2003/InkML" xml:id="stk3" contextRef="#ctx0" brushRef="#br0">2064 13035 0,'-18'0'115,"0"18"-99,18-1 0,0 1-15,0 0 0,0-1 12,-17-17-12,-1 18 20,18 0-20,0-1 215,0 1-201,0 0 1,0-1-15,0 1 14,0-1 0,0 1 1,0 0-9,0-1 8,18-17 170,-1 0-169,19 0 0,-19 0-1,1 0-14,0 0 14</inkml:trace>
    </iact:actionData>
  </iact:action>
  <iact:action type="add" startTime="14256">
    <iact:property name="dataType"/>
    <iact:actionData xml:id="d4">
      <inkml:trace xmlns:inkml="http://www.w3.org/2003/InkML" xml:id="stk4" contextRef="#ctx0" brushRef="#br0">20003 11183 0,'-18'0'178,"0"0"-156,-17 0-21,0 18 14,17-1 0,0-17-14,1 18 14,-1-18-14,0 0 14,18 18 22,-17-18-36,-1 0 14,18 17 1,-35-17-15,17 18 0,1-18 59,-1 0-53,-17 18 8,35-1-14,-36 1 14,19-18-14,-18 17 14,-1 1-14,1 17 13,17-17 2,1-18-15,-1 18 0,0-18 19,18 17-4,-17 1-15,-1-18 13,18 18-13,-17-18 14,17 17 1,-18 1-1,0-1-14,1 1 20,17 0-20,-18-1 14,0 1-14,18 17 14,0-17-14,0 17 13,0 1 2,0-19-15,0 18 14,0-17-14,0 17 0,0-17 19,0 0-19,18 17 91,0 0-85,17 18-6,-17-18 0,-18-17 13,17 17 1,18 18-14,-17-53 14,0 35-14,-18-17 13,17-18 24,1 0 25,0 18-62,-1-1 13,1-17-13,-18 18 14,18-18-9,-1 0-5,18 18 14,18-1-14,-35 1 14,17 0-14,18-1 13,-18 1-13,18 0 14,-17-1-14,-1-17 14,18 0 0,-18 18-8,-17-18 8,-1 0 1,1 0 69,17 0-70,18 0-14,-17 0 14,16 0-14,19 0 14,-18 0-14,17 0 0,-17 0 12,-35 0 3,35 0-15,-35 0 20,-18-18 26,0 1-46,17-1 14,-17-35-14,0 18 13,18 17-7,0-35 8,-18 18 1,0 0-15,17 17 0,-17-17 13,0-18-13,0 35 13,0-17 2,0 17-15,0 1 14,0-1-9,0 0 10,0-17-15,-17 35 13,-1-18 2,18 1-15,0-1 14,0 0-14,-18 1 13,1-1-13,-1 18 0,18-17 19,-18-19-19,1 19 0,-19-19 13,19 1-13,17 17 14,-36 1-14,19-1 13,-1-17 2,1 35-15,-1-18 13,0 1 2,18-1-9,-17 18 8,-1 0 1,18-18-1,-18 18 1,1 0 0,17-17-15,-18 17 0,0-18 35,-17 18-35,18-18 13,-1 1-13,18-1 0,-18 18 13,-17 0 1,35-35-14,-18 17 14,1 18-14,-1-17 0,0-1 19,-17 0-19,0 1 14,17-1-14,1 18 13,-1 0 18</inkml:trace>
    </iact:actionData>
  </iact:action>
  <iact:action type="add" startTime="18025">
    <iact:property name="dataType"/>
    <iact:actionData xml:id="d5">
      <inkml:trace xmlns:inkml="http://www.w3.org/2003/InkML" xml:id="stk5" contextRef="#ctx0" brushRef="#br0">18909 7673 0,'-18'0'185,"1"0"-170,-19 0 16,1 0-24,17 0-6,1 0 14,-1 0-14,-17 0 0,17 0 12,1 0-12,-19 0 14,1 0 0,17 0 1,-17 0-15,17 0 20,1 0-5,-124 0 0,105 0-1,1 0 1,18 0-1,-1 0 55,0 18-55,-17-1-14,-18-17 0,18 18 13,0 17 1,-1-17-8,-34 35-6,17-36 14,17 1 0,1 0 1,0-1-15,35 1 29,-18-18-29,18 18 14,-17-18-9,17 17-5,-18-17 14,0 18 1,1-1-15,-1 1 13,-17 17 2,35-17-15,-18 0 0,1-1 12,-1 1-12,18 0 21,0-1-7,0 1-14,0-1 14,0 1 0,0 0 17,0-1-17,0 1-8,0 0 8,0-1 1,0 1 0,18 17-15,-18-17 0,17 17 12,1-17-12,-1 17 14,-17-17-14,18-1 14,0-17-9,-18 18-5,0 0 14,17-18-14,-17 17 13,0 1 33,18-18-31,-18 18-10,18-1 10,-18 1-15,17-1 14,1-17-14,17 36 13,-35-19-13,18-17 14,-1 18 0,-17 0-14,18-1 21,0-17-21,-1 0 60,1 18-30,17-18-24,-35 18-6,53-1 14,0 1 0,-18-18-14,18 17 0,0-17 13,0 0-13,-35 0 13,17 18-13,0 0 14,-17-18-14,0 0 136,-1 0-121,71-53-15,-52 35 13,-19 1 2,1 17-15,0 0 14,-1 0-14,-17-18 35,18 18-20,35-18 0,-35-17-15,17 35 13,-18 0-13,1-18 14,0 18-14,-18-17 14,17-1-9,1 0 72,0 18-77,-18-17 20,35 17-20,-35-18 14,35 18 1,-35-17-15,0-1 67,18 0-53,-18 1-14,17-1 14,1 0-14,0 1 14,-18-1-14,17 0 13,1 18-13,-18-17 14,18 17-14,-18-18 20,0 0-20,0 1 14,17-1 0,-17 1-14,18-1 14,-18 0 1,0 1-1,0-1-14,0 0 20,0 1-5,18-1-15,-18 0 14,0 1-14,0-1 13,0 1 2,0-1-15,0 0 0,0 1 12,0-1 10,0-17-22,0 17 13,-18 0-13,0 1 14,18-1 1,0 1-1,0-1 1,0 0 6,0 1-21,-17-1 14,-1 18 0,0-18-14,18 1 14,0-1 1,-17 18 21,-1-18-5,0 1-17,-17-1 1,18 18 0,-1-18-15,0 1 20,1-1-6,-1 18 1</inkml:trace>
    </iact:actionData>
  </iact:action>
</iact:action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C39C91-338E-42A1-A390-A4B2AA0F263C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FD54F4-0356-479D-8DCB-F1705B1AB3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122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551DAB-5641-4A16-88FA-AE7909F617EE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7379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7F5E-071A-4E96-BA48-78543671D63C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754EF-2385-4CB8-8A51-D633A6DB0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476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7F5E-071A-4E96-BA48-78543671D63C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754EF-2385-4CB8-8A51-D633A6DB0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928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7F5E-071A-4E96-BA48-78543671D63C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754EF-2385-4CB8-8A51-D633A6DB0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423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7F5E-071A-4E96-BA48-78543671D63C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754EF-2385-4CB8-8A51-D633A6DB0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217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7F5E-071A-4E96-BA48-78543671D63C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754EF-2385-4CB8-8A51-D633A6DB0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950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7F5E-071A-4E96-BA48-78543671D63C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754EF-2385-4CB8-8A51-D633A6DB0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470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7F5E-071A-4E96-BA48-78543671D63C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754EF-2385-4CB8-8A51-D633A6DB0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538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7F5E-071A-4E96-BA48-78543671D63C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754EF-2385-4CB8-8A51-D633A6DB0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85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7F5E-071A-4E96-BA48-78543671D63C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754EF-2385-4CB8-8A51-D633A6DB0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545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7F5E-071A-4E96-BA48-78543671D63C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754EF-2385-4CB8-8A51-D633A6DB0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732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7F5E-071A-4E96-BA48-78543671D63C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754EF-2385-4CB8-8A51-D633A6DB0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363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AD9EC"/>
            </a:gs>
            <a:gs pos="0">
              <a:srgbClr val="B3FFF2"/>
            </a:gs>
            <a:gs pos="100000">
              <a:schemeClr val="accent1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397F5E-071A-4E96-BA48-78543671D63C}" type="datetimeFigureOut">
              <a:rPr lang="en-US" smtClean="0"/>
              <a:t>11/21/2021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C754EF-2385-4CB8-8A51-D633A6DB0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829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image" Target="../media/image5.png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chart" Target="../charts/chart1.xml"/><Relationship Id="rId4" Type="http://schemas.openxmlformats.org/officeDocument/2006/relationships/image" Target="../media/image9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image" Target="../media/image15.emf"/><Relationship Id="rId7" Type="http://schemas.openxmlformats.org/officeDocument/2006/relationships/image" Target="../media/image1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14.wmf"/><Relationship Id="rId5" Type="http://schemas.openxmlformats.org/officeDocument/2006/relationships/image" Target="../media/image11.wmf"/><Relationship Id="rId10" Type="http://schemas.openxmlformats.org/officeDocument/2006/relationships/oleObject" Target="../embeddings/oleObject9.bin"/><Relationship Id="rId4" Type="http://schemas.openxmlformats.org/officeDocument/2006/relationships/oleObject" Target="../embeddings/oleObject6.bin"/><Relationship Id="rId9" Type="http://schemas.openxmlformats.org/officeDocument/2006/relationships/image" Target="../media/image13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1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16.wmf"/><Relationship Id="rId4" Type="http://schemas.openxmlformats.org/officeDocument/2006/relationships/oleObject" Target="../embeddings/oleObject10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2.emf"/><Relationship Id="rId12" Type="http://schemas.openxmlformats.org/officeDocument/2006/relationships/image" Target="../media/image2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8.wmf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19.wmf"/><Relationship Id="rId4" Type="http://schemas.openxmlformats.org/officeDocument/2006/relationships/image" Target="../media/image21.emf"/><Relationship Id="rId9" Type="http://schemas.openxmlformats.org/officeDocument/2006/relationships/oleObject" Target="../embeddings/oleObject13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5.wmf"/><Relationship Id="rId4" Type="http://schemas.openxmlformats.org/officeDocument/2006/relationships/oleObject" Target="../embeddings/oleObject15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1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microsoft.com/office/2011/relationships/inkAction" Target="../ink/inkAction1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1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50.png"/><Relationship Id="rId5" Type="http://schemas.microsoft.com/office/2011/relationships/inkAction" Target="../ink/inkAction2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1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7.png"/><Relationship Id="rId5" Type="http://schemas.microsoft.com/office/2011/relationships/inkAction" Target="../ink/inkAction3.xm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1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9.png"/><Relationship Id="rId5" Type="http://schemas.microsoft.com/office/2011/relationships/inkAction" Target="../ink/inkAction4.xml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31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1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2.png"/><Relationship Id="rId5" Type="http://schemas.microsoft.com/office/2011/relationships/inkAction" Target="../ink/inkAction5.xml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1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4.png"/><Relationship Id="rId5" Type="http://schemas.microsoft.com/office/2011/relationships/inkAction" Target="../ink/inkAction6.xml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1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16.png"/><Relationship Id="rId5" Type="http://schemas.microsoft.com/office/2011/relationships/inkAction" Target="../ink/inkAction7.xml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1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18.png"/><Relationship Id="rId5" Type="http://schemas.microsoft.com/office/2011/relationships/inkAction" Target="../ink/inkAction8.xml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1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0.png"/><Relationship Id="rId5" Type="http://schemas.microsoft.com/office/2011/relationships/inkAction" Target="../ink/inkAction9.xml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1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0.png"/><Relationship Id="rId5" Type="http://schemas.microsoft.com/office/2011/relationships/inkAction" Target="../ink/inkAction10.xml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1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22.png"/><Relationship Id="rId5" Type="http://schemas.microsoft.com/office/2011/relationships/inkAction" Target="../ink/inkAction11.xml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1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24.png"/><Relationship Id="rId5" Type="http://schemas.microsoft.com/office/2011/relationships/inkAction" Target="../ink/inkAction12.xml"/><Relationship Id="rId4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1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26.png"/><Relationship Id="rId5" Type="http://schemas.microsoft.com/office/2011/relationships/inkAction" Target="../ink/inkAction13.xml"/><Relationship Id="rId4" Type="http://schemas.openxmlformats.org/officeDocument/2006/relationships/image" Target="../media/image4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1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280.png"/><Relationship Id="rId5" Type="http://schemas.microsoft.com/office/2011/relationships/inkAction" Target="../ink/inkAction14.xml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17181" y="2819400"/>
            <a:ext cx="5999614" cy="1204306"/>
          </a:xfrm>
        </p:spPr>
        <p:txBody>
          <a:bodyPr>
            <a:normAutofit fontScale="90000"/>
          </a:bodyPr>
          <a:lstStyle/>
          <a:p>
            <a:r>
              <a:rPr lang="en-US" sz="4400" dirty="0"/>
              <a:t>Filters</a:t>
            </a:r>
            <a:br>
              <a:rPr lang="en-US" sz="4400" dirty="0"/>
            </a:br>
            <a:r>
              <a:rPr lang="en-US" dirty="0"/>
              <a:t>1: Definitions</a:t>
            </a:r>
            <a:endParaRPr lang="en-US" sz="36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516588" y="914400"/>
            <a:ext cx="64008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ENEE 205</a:t>
            </a:r>
          </a:p>
        </p:txBody>
      </p:sp>
    </p:spTree>
    <p:extLst>
      <p:ext uri="{BB962C8B-B14F-4D97-AF65-F5344CB8AC3E}">
        <p14:creationId xmlns:p14="http://schemas.microsoft.com/office/powerpoint/2010/main" val="6010919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546" y="94364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/>
              <a:t>Filter Definitions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720697"/>
            <a:ext cx="7620000" cy="453710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3800" dirty="0"/>
              <a:t>Filter Circuit - A circuit that conditions an input signal, usually by allowing only a range of frequencies to pass through the circuit to the output. The purpose of a filter is often to separate a desired signal from undesired signals (e.g. noise).</a:t>
            </a:r>
          </a:p>
          <a:p>
            <a:pPr marL="0" indent="0">
              <a:buNone/>
            </a:pPr>
            <a:r>
              <a:rPr lang="en-US" sz="3800" dirty="0"/>
              <a:t>Normalized Filter Circuit - A circuit whose parameters are adjusted so that the corner frequency is 1 radian/sec and the output impedance is 1 </a:t>
            </a:r>
            <a:r>
              <a:rPr lang="en-US" sz="3800" dirty="0">
                <a:latin typeface="Symbol" panose="05050102010706020507" pitchFamily="18" charset="2"/>
              </a:rPr>
              <a:t>W</a:t>
            </a:r>
            <a:r>
              <a:rPr lang="en-US" sz="3800" dirty="0"/>
              <a:t>.</a:t>
            </a:r>
          </a:p>
          <a:p>
            <a:pPr marL="0" indent="0">
              <a:buNone/>
            </a:pPr>
            <a:r>
              <a:rPr lang="en-US" sz="3800" dirty="0"/>
              <a:t>Passive Filter – filters constructed without op-amps. </a:t>
            </a:r>
          </a:p>
          <a:p>
            <a:pPr marL="0" indent="0">
              <a:buNone/>
            </a:pPr>
            <a:r>
              <a:rPr lang="en-US" sz="3800" dirty="0"/>
              <a:t>Active Filter – filters constructed with op-amps. </a:t>
            </a:r>
          </a:p>
          <a:p>
            <a:pPr marL="0" indent="0">
              <a:buNone/>
            </a:pPr>
            <a:r>
              <a:rPr lang="en-US" sz="3800" dirty="0"/>
              <a:t>Butterworth Filter - A type of filter that is "maximally flat", i.e. as many derivatives of the magnitude of the transfer function as possible are equal to zero at some frequency.</a:t>
            </a:r>
          </a:p>
          <a:p>
            <a:endParaRPr lang="en-US" dirty="0"/>
          </a:p>
          <a:p>
            <a:endParaRPr lang="en-US" baseline="-25000" dirty="0"/>
          </a:p>
          <a:p>
            <a:endParaRPr lang="en-US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5134011"/>
            <a:ext cx="2444750" cy="131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4494249"/>
            <a:ext cx="1981200" cy="1951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320482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3739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Filter Classification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634386"/>
                <a:ext cx="6705600" cy="4550040"/>
              </a:xfrm>
            </p:spPr>
            <p:txBody>
              <a:bodyPr>
                <a:normAutofit fontScale="40000" lnSpcReduction="20000"/>
              </a:bodyPr>
              <a:lstStyle/>
              <a:p>
                <a:pPr marL="0" indent="0">
                  <a:buNone/>
                </a:pPr>
                <a:r>
                  <a:rPr lang="en-US" sz="6000" dirty="0"/>
                  <a:t>Band-Pass Filter - A circuit that allows a range of frequency signals to pass through a circuit but attenuates low and high frequency signals.</a:t>
                </a:r>
              </a:p>
              <a:p>
                <a:pPr marL="0" indent="0">
                  <a:buNone/>
                </a:pPr>
                <a:r>
                  <a:rPr lang="en-US" sz="6000" dirty="0"/>
                  <a:t>Low-Pass Filter - A circuit that allows low frequency signals to pass through a circuit with a fairly constant loss (or gain ) but attenuates high frequency signals.</a:t>
                </a:r>
              </a:p>
              <a:p>
                <a:pPr marL="0" indent="0">
                  <a:buNone/>
                </a:pPr>
                <a:r>
                  <a:rPr lang="en-US" sz="6000" dirty="0"/>
                  <a:t>High-Pass Filter - A circuit that allows high frequency signals to pass through a circuit but attenuates low frequency signals.</a:t>
                </a:r>
              </a:p>
              <a:p>
                <a:pPr marL="0" indent="0">
                  <a:buNone/>
                </a:pPr>
                <a:r>
                  <a:rPr lang="en-US" sz="6000" dirty="0"/>
                  <a:t>Band-Notch Filter - A circuit that rejects a range of frequency signals to a circuit but allows low and high frequency signals to pass through with a fairly constant gain.</a:t>
                </a:r>
              </a:p>
              <a:p>
                <a:pPr marL="0" indent="0">
                  <a:buNone/>
                </a:pPr>
                <a:r>
                  <a:rPr lang="en-US" sz="6000" dirty="0"/>
                  <a:t>We define </a:t>
                </a:r>
                <a14:m>
                  <m:oMath xmlns:m="http://schemas.openxmlformats.org/officeDocument/2006/math"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60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6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endParaRPr lang="en-US" sz="60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634386"/>
                <a:ext cx="6705600" cy="4550040"/>
              </a:xfrm>
              <a:blipFill rotWithShape="0">
                <a:blip r:embed="rId3"/>
                <a:stretch>
                  <a:fillRect l="-1455" t="-2547" r="-2273" b="-17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08500" y="3308350"/>
          <a:ext cx="1270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" name="Equation" r:id="rId4" imgW="126720" imgH="241200" progId="Equation.3">
                  <p:embed/>
                </p:oleObj>
              </mc:Choice>
              <mc:Fallback>
                <p:oleObj name="Equation" r:id="rId4" imgW="12672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8500" y="3308350"/>
                        <a:ext cx="127000" cy="241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4508500" y="3308350"/>
          <a:ext cx="1270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0" name="Equation" r:id="rId6" imgW="126720" imgH="241200" progId="Equation.3">
                  <p:embed/>
                </p:oleObj>
              </mc:Choice>
              <mc:Fallback>
                <p:oleObj name="Equation" r:id="rId6" imgW="12672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8500" y="3308350"/>
                        <a:ext cx="127000" cy="241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27385"/>
              </p:ext>
            </p:extLst>
          </p:nvPr>
        </p:nvGraphicFramePr>
        <p:xfrm>
          <a:off x="426308" y="5534043"/>
          <a:ext cx="8235950" cy="684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1" name="Equation" r:id="rId7" imgW="6413400" imgH="533160" progId="Equation.3">
                  <p:embed/>
                </p:oleObj>
              </mc:Choice>
              <mc:Fallback>
                <p:oleObj name="Equation" r:id="rId7" imgW="6413400" imgH="533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308" y="5534043"/>
                        <a:ext cx="8235950" cy="684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3800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162800" y="1073984"/>
            <a:ext cx="1676400" cy="3443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457200" y="5116393"/>
            <a:ext cx="8212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   Band pass              Low pass              High pass             Band notch</a:t>
            </a:r>
          </a:p>
        </p:txBody>
      </p:sp>
    </p:spTree>
    <p:extLst>
      <p:ext uri="{BB962C8B-B14F-4D97-AF65-F5344CB8AC3E}">
        <p14:creationId xmlns:p14="http://schemas.microsoft.com/office/powerpoint/2010/main" val="3328097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44562"/>
          </a:xfrm>
        </p:spPr>
        <p:txBody>
          <a:bodyPr/>
          <a:lstStyle/>
          <a:p>
            <a:r>
              <a:rPr lang="en-US" dirty="0"/>
              <a:t>More Filter Definitions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56735"/>
            <a:ext cx="8382000" cy="356286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3100" dirty="0"/>
              <a:t>Passband - The range of frequencies that passes through a filter relatively </a:t>
            </a:r>
            <a:r>
              <a:rPr lang="en-US" sz="3100" dirty="0" err="1"/>
              <a:t>unattenuated</a:t>
            </a:r>
            <a:r>
              <a:rPr lang="en-US" sz="3100" dirty="0"/>
              <a:t> (or at least fairly uniformly attenuated).</a:t>
            </a:r>
          </a:p>
          <a:p>
            <a:pPr marL="0" indent="0">
              <a:buNone/>
            </a:pPr>
            <a:r>
              <a:rPr lang="en-US" sz="3100" dirty="0"/>
              <a:t>Insertion loss – The amount of attenuation (in dB) in the passband. This is typically -6dB for passive filters, because the maximum output voltage is ½ the input voltage. Active filters may actually have insertion gain (or loss).</a:t>
            </a:r>
          </a:p>
          <a:p>
            <a:pPr marL="0" indent="0">
              <a:buNone/>
            </a:pPr>
            <a:r>
              <a:rPr lang="en-US" sz="3100" dirty="0"/>
              <a:t>Corner Frequency - The frequency where the power in the output signal is 50% of the output power in the passband. This is also known as the 3dB frequency and the breakpoint frequency.</a:t>
            </a:r>
          </a:p>
          <a:p>
            <a:pPr marL="0" indent="0">
              <a:buNone/>
            </a:pPr>
            <a:r>
              <a:rPr lang="en-US" sz="3100" dirty="0"/>
              <a:t>Roll Off - The rate (in dB/decade) that the power in a signal is attenuated outside of the passband as a function of frequency.</a:t>
            </a:r>
          </a:p>
          <a:p>
            <a:endParaRPr lang="en-US" dirty="0"/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4343400"/>
            <a:ext cx="4593189" cy="233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96117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4251" y="2514600"/>
            <a:ext cx="5999614" cy="2514600"/>
          </a:xfrm>
        </p:spPr>
        <p:txBody>
          <a:bodyPr>
            <a:normAutofit/>
          </a:bodyPr>
          <a:lstStyle/>
          <a:p>
            <a:r>
              <a:rPr lang="en-US" sz="4400" dirty="0"/>
              <a:t>Filters:</a:t>
            </a:r>
            <a:br>
              <a:rPr lang="en-US" sz="4400" dirty="0"/>
            </a:br>
            <a:r>
              <a:rPr lang="en-US" dirty="0"/>
              <a:t>Part 2: Bode Plots and Frequency Response </a:t>
            </a:r>
            <a:endParaRPr lang="en-US" sz="36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447800" y="990600"/>
            <a:ext cx="64008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ENEE 205</a:t>
            </a:r>
          </a:p>
        </p:txBody>
      </p:sp>
    </p:spTree>
    <p:extLst>
      <p:ext uri="{BB962C8B-B14F-4D97-AF65-F5344CB8AC3E}">
        <p14:creationId xmlns:p14="http://schemas.microsoft.com/office/powerpoint/2010/main" val="2050218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77724"/>
            <a:ext cx="8305800" cy="1270076"/>
          </a:xfrm>
        </p:spPr>
        <p:txBody>
          <a:bodyPr>
            <a:noAutofit/>
          </a:bodyPr>
          <a:lstStyle/>
          <a:p>
            <a:pPr lvl="1" algn="ctr"/>
            <a:r>
              <a:rPr lang="en-US" sz="3600" dirty="0">
                <a:latin typeface="+mj-lt"/>
              </a:rPr>
              <a:t>Example: a passive 2</a:t>
            </a:r>
            <a:r>
              <a:rPr lang="en-US" sz="3600" baseline="30000" dirty="0">
                <a:latin typeface="+mj-lt"/>
              </a:rPr>
              <a:t>nd</a:t>
            </a:r>
            <a:r>
              <a:rPr lang="en-US" sz="3600" dirty="0">
                <a:latin typeface="+mj-lt"/>
              </a:rPr>
              <a:t> order low-pass filter</a:t>
            </a:r>
            <a:br>
              <a:rPr lang="en-US" sz="3600" dirty="0">
                <a:latin typeface="+mj-lt"/>
              </a:rPr>
            </a:br>
            <a:r>
              <a:rPr lang="en-US" sz="3200" dirty="0">
                <a:latin typeface="+mj-lt"/>
              </a:rPr>
              <a:t>The output voltage found with Nodal Analysis</a:t>
            </a:r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371600"/>
            <a:ext cx="7035375" cy="141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5" name="Content Placeholder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7103085"/>
              </p:ext>
            </p:extLst>
          </p:nvPr>
        </p:nvGraphicFramePr>
        <p:xfrm>
          <a:off x="1905000" y="2895600"/>
          <a:ext cx="4876800" cy="37685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Equation" r:id="rId4" imgW="2958840" imgH="2286000" progId="Equation.3">
                  <p:embed/>
                </p:oleObj>
              </mc:Choice>
              <mc:Fallback>
                <p:oleObj name="Equation" r:id="rId4" imgW="2958840" imgH="2286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2895600"/>
                        <a:ext cx="4876800" cy="376857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27547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Arrow Connector 11"/>
          <p:cNvCxnSpPr>
            <a:stCxn id="18" idx="2"/>
          </p:cNvCxnSpPr>
          <p:nvPr/>
        </p:nvCxnSpPr>
        <p:spPr>
          <a:xfrm>
            <a:off x="7217076" y="2166895"/>
            <a:ext cx="195350" cy="2108350"/>
          </a:xfrm>
          <a:prstGeom prst="straightConnector1">
            <a:avLst/>
          </a:prstGeom>
          <a:ln w="38100">
            <a:solidFill>
              <a:srgbClr val="00206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514"/>
            <a:ext cx="8229600" cy="1232886"/>
          </a:xfrm>
        </p:spPr>
        <p:txBody>
          <a:bodyPr>
            <a:normAutofit/>
          </a:bodyPr>
          <a:lstStyle/>
          <a:p>
            <a:r>
              <a:rPr lang="en-US" sz="3200" dirty="0"/>
              <a:t>BODE PLOTS – approximate frequency response</a:t>
            </a:r>
            <a:br>
              <a:rPr lang="en-US" sz="3200" dirty="0"/>
            </a:br>
            <a:r>
              <a:rPr lang="en-US" sz="3200" dirty="0"/>
              <a:t>for our second-order low-pass filter</a:t>
            </a:r>
          </a:p>
        </p:txBody>
      </p:sp>
      <p:graphicFrame>
        <p:nvGraphicFramePr>
          <p:cNvPr id="51202" name="Content Placeholder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8146430"/>
              </p:ext>
            </p:extLst>
          </p:nvPr>
        </p:nvGraphicFramePr>
        <p:xfrm>
          <a:off x="457200" y="1295400"/>
          <a:ext cx="5323105" cy="40674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1" name="Equation" r:id="rId3" imgW="4038480" imgH="3085920" progId="Equation.3">
                  <p:embed/>
                </p:oleObj>
              </mc:Choice>
              <mc:Fallback>
                <p:oleObj name="Equation" r:id="rId3" imgW="4038480" imgH="30859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295400"/>
                        <a:ext cx="5323105" cy="406743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044560"/>
              </p:ext>
            </p:extLst>
          </p:nvPr>
        </p:nvGraphicFramePr>
        <p:xfrm>
          <a:off x="4472548" y="3597489"/>
          <a:ext cx="4572000" cy="308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8" name="Straight Arrow Connector 7"/>
          <p:cNvCxnSpPr/>
          <p:nvPr/>
        </p:nvCxnSpPr>
        <p:spPr>
          <a:xfrm flipH="1">
            <a:off x="3552037" y="3597489"/>
            <a:ext cx="1400963" cy="473032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3385031" y="3597489"/>
            <a:ext cx="1540748" cy="1074845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925985" y="1797563"/>
            <a:ext cx="25821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Exact frequency response</a:t>
            </a:r>
          </a:p>
        </p:txBody>
      </p:sp>
      <p:cxnSp>
        <p:nvCxnSpPr>
          <p:cNvPr id="22" name="Straight Arrow Connector 21"/>
          <p:cNvCxnSpPr>
            <a:stCxn id="18" idx="2"/>
          </p:cNvCxnSpPr>
          <p:nvPr/>
        </p:nvCxnSpPr>
        <p:spPr>
          <a:xfrm flipH="1">
            <a:off x="4114800" y="2166895"/>
            <a:ext cx="3102276" cy="1033505"/>
          </a:xfrm>
          <a:prstGeom prst="straightConnector1">
            <a:avLst/>
          </a:prstGeom>
          <a:ln w="38100">
            <a:solidFill>
              <a:srgbClr val="00206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371484" y="3285866"/>
            <a:ext cx="21107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Bode Approximation</a:t>
            </a: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4953000" y="3597489"/>
            <a:ext cx="381000" cy="599989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4980221" y="3597488"/>
            <a:ext cx="2944579" cy="1573171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7438900" y="2320814"/>
            <a:ext cx="15791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Worst case: off from approximation by 3 dB</a:t>
            </a:r>
          </a:p>
        </p:txBody>
      </p:sp>
    </p:spTree>
    <p:extLst>
      <p:ext uri="{BB962C8B-B14F-4D97-AF65-F5344CB8AC3E}">
        <p14:creationId xmlns:p14="http://schemas.microsoft.com/office/powerpoint/2010/main" val="22407006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2659240"/>
            <a:ext cx="5999614" cy="1204306"/>
          </a:xfrm>
        </p:spPr>
        <p:txBody>
          <a:bodyPr>
            <a:normAutofit fontScale="90000"/>
          </a:bodyPr>
          <a:lstStyle/>
          <a:p>
            <a:r>
              <a:rPr lang="en-US" sz="4400" dirty="0"/>
              <a:t>Filters</a:t>
            </a:r>
            <a:br>
              <a:rPr lang="en-US" sz="4400" dirty="0"/>
            </a:br>
            <a:r>
              <a:rPr lang="en-US" dirty="0"/>
              <a:t>Part 3: passive filters</a:t>
            </a:r>
            <a:endParaRPr lang="en-US" sz="3600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295400" y="914400"/>
            <a:ext cx="64008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ENEE 205</a:t>
            </a:r>
          </a:p>
        </p:txBody>
      </p:sp>
    </p:spTree>
    <p:extLst>
      <p:ext uri="{BB962C8B-B14F-4D97-AF65-F5344CB8AC3E}">
        <p14:creationId xmlns:p14="http://schemas.microsoft.com/office/powerpoint/2010/main" val="1867013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5760"/>
            <a:ext cx="8077200" cy="548640"/>
          </a:xfrm>
        </p:spPr>
        <p:txBody>
          <a:bodyPr>
            <a:noAutofit/>
          </a:bodyPr>
          <a:lstStyle/>
          <a:p>
            <a:pPr lvl="1" algn="ctr"/>
            <a:r>
              <a:rPr lang="en-US" sz="4000" dirty="0">
                <a:latin typeface="+mj-lt"/>
              </a:rPr>
              <a:t>Passive 3</a:t>
            </a:r>
            <a:r>
              <a:rPr lang="en-US" sz="4000" baseline="30000" dirty="0">
                <a:latin typeface="+mj-lt"/>
              </a:rPr>
              <a:t>rd</a:t>
            </a:r>
            <a:r>
              <a:rPr lang="en-US" sz="4000" dirty="0">
                <a:latin typeface="+mj-lt"/>
              </a:rPr>
              <a:t> order filters</a:t>
            </a:r>
          </a:p>
        </p:txBody>
      </p:sp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3470" y="1066800"/>
            <a:ext cx="7836388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3325785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70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/>
              <a:t>Passive 3</a:t>
            </a:r>
            <a:r>
              <a:rPr lang="en-US" baseline="30000" dirty="0"/>
              <a:t>rd</a:t>
            </a:r>
            <a:r>
              <a:rPr lang="en-US" dirty="0"/>
              <a:t> order low-pass filter</a:t>
            </a:r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3081" y="1183481"/>
            <a:ext cx="3615935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325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2668611"/>
              </p:ext>
            </p:extLst>
          </p:nvPr>
        </p:nvGraphicFramePr>
        <p:xfrm>
          <a:off x="4784472" y="1361518"/>
          <a:ext cx="3387562" cy="88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4" name="Equation" r:id="rId4" imgW="3085920" imgH="799920" progId="Equation.3">
                  <p:embed/>
                </p:oleObj>
              </mc:Choice>
              <mc:Fallback>
                <p:oleObj name="Equation" r:id="rId4" imgW="3085920" imgH="7999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4472" y="1361518"/>
                        <a:ext cx="3387562" cy="882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54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325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8588155"/>
              </p:ext>
            </p:extLst>
          </p:nvPr>
        </p:nvGraphicFramePr>
        <p:xfrm>
          <a:off x="4677109" y="2611395"/>
          <a:ext cx="3627438" cy="1417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5" name="Equation" r:id="rId6" imgW="3187440" imgH="1244520" progId="Equation.3">
                  <p:embed/>
                </p:oleObj>
              </mc:Choice>
              <mc:Fallback>
                <p:oleObj name="Equation" r:id="rId6" imgW="3187440" imgH="1244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7109" y="2611395"/>
                        <a:ext cx="3627438" cy="1417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5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325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607316"/>
              </p:ext>
            </p:extLst>
          </p:nvPr>
        </p:nvGraphicFramePr>
        <p:xfrm>
          <a:off x="4677109" y="4361935"/>
          <a:ext cx="3505200" cy="681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6" name="Equation" r:id="rId8" imgW="2463480" imgH="482400" progId="Equation.3">
                  <p:embed/>
                </p:oleObj>
              </mc:Choice>
              <mc:Fallback>
                <p:oleObj name="Equation" r:id="rId8" imgW="246348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7109" y="4361935"/>
                        <a:ext cx="3505200" cy="6810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58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325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3752700"/>
              </p:ext>
            </p:extLst>
          </p:nvPr>
        </p:nvGraphicFramePr>
        <p:xfrm>
          <a:off x="4269706" y="5410200"/>
          <a:ext cx="4417094" cy="7280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7" name="Equation" r:id="rId10" imgW="3288960" imgH="545760" progId="Equation.3">
                  <p:embed/>
                </p:oleObj>
              </mc:Choice>
              <mc:Fallback>
                <p:oleObj name="Equation" r:id="rId10" imgW="3288960" imgH="5457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9706" y="5410200"/>
                        <a:ext cx="4417094" cy="72802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42784" y="2895600"/>
            <a:ext cx="350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Solved with Nodal Analysis to show that it is a Butterworth Filter.</a:t>
            </a:r>
          </a:p>
        </p:txBody>
      </p:sp>
    </p:spTree>
    <p:extLst>
      <p:ext uri="{BB962C8B-B14F-4D97-AF65-F5344CB8AC3E}">
        <p14:creationId xmlns:p14="http://schemas.microsoft.com/office/powerpoint/2010/main" val="3690203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2695"/>
            <a:ext cx="8229600" cy="792162"/>
          </a:xfrm>
        </p:spPr>
        <p:txBody>
          <a:bodyPr>
            <a:normAutofit/>
          </a:bodyPr>
          <a:lstStyle/>
          <a:p>
            <a:r>
              <a:rPr lang="en-US" sz="4000" dirty="0"/>
              <a:t>Filter frequency and load scaling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11530" y="1054443"/>
                <a:ext cx="7520940" cy="4267200"/>
              </a:xfrm>
            </p:spPr>
            <p:txBody>
              <a:bodyPr>
                <a:normAutofit fontScale="47500" lnSpcReduction="20000"/>
              </a:bodyPr>
              <a:lstStyle/>
              <a:p>
                <a:pPr marL="0" marR="0" indent="0">
                  <a:lnSpc>
                    <a:spcPct val="120000"/>
                  </a:lnSpc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lang="en-US" sz="5100" dirty="0"/>
                  <a:t>If the required load impedance is R</a:t>
                </a:r>
                <a:r>
                  <a:rPr lang="en-US" sz="5100" baseline="-25000" dirty="0"/>
                  <a:t>L</a:t>
                </a:r>
                <a:r>
                  <a:rPr lang="en-US" sz="5100" dirty="0"/>
                  <a:t> and the required corner frequency is </a:t>
                </a:r>
                <a:r>
                  <a:rPr lang="en-US" sz="5100" dirty="0">
                    <a:latin typeface="Symbol" pitchFamily="18" charset="2"/>
                  </a:rPr>
                  <a:t>w</a:t>
                </a:r>
                <a:r>
                  <a:rPr lang="en-US" sz="5100" baseline="-25000" dirty="0">
                    <a:latin typeface="Symbol" pitchFamily="18" charset="2"/>
                  </a:rPr>
                  <a:t>o</a:t>
                </a:r>
                <a:r>
                  <a:rPr lang="en-US" sz="5100" dirty="0"/>
                  <a:t>, simply take any values of R, L, and C that you find in the normalized circuit and replace them with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51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5100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5100" b="0" i="1" dirty="0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sz="5100" b="0" i="1" dirty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5100" b="0" i="1" dirty="0" smtClean="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en-US" sz="51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5100" b="0" i="1" dirty="0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5100" b="0" i="1" dirty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51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5100" dirty="0"/>
                  <a:t>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51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51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sz="51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5100" dirty="0"/>
                  <a:t>, respectively, according to the following formulas:</a:t>
                </a:r>
              </a:p>
              <a:p>
                <a:pPr marL="0" marR="0" indent="0">
                  <a:lnSpc>
                    <a:spcPct val="120000"/>
                  </a:lnSpc>
                  <a:spcBef>
                    <a:spcPts val="60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51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51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US" sz="51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51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51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51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sz="51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1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51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sSup>
                        <m:sSupPr>
                          <m:ctrlPr>
                            <a:rPr lang="en-US" sz="51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5100" b="0" i="1" smtClean="0">
                              <a:latin typeface="Cambria Math" panose="02040503050406030204" pitchFamily="18" charset="0"/>
                            </a:rPr>
                            <m:t>            </m:t>
                          </m:r>
                          <m:r>
                            <a:rPr lang="en-US" sz="51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sz="51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51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51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51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51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sSub>
                            <m:sSubPr>
                              <m:ctrlPr>
                                <a:rPr lang="en-US" sz="51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51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51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51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5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5100" b="0" i="1" smtClean="0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</m:den>
                      </m:f>
                      <m:r>
                        <a:rPr lang="en-US" sz="5100" b="0" i="1" smtClean="0">
                          <a:latin typeface="Cambria Math" panose="02040503050406030204" pitchFamily="18" charset="0"/>
                        </a:rPr>
                        <m:t>          </m:t>
                      </m:r>
                      <m:sSup>
                        <m:sSupPr>
                          <m:ctrlPr>
                            <a:rPr lang="en-US" sz="51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51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en-US" sz="51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51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51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51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num>
                        <m:den>
                          <m:sSub>
                            <m:sSubPr>
                              <m:ctrlPr>
                                <a:rPr lang="en-US" sz="51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US" sz="51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5100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sz="5100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sub>
                              </m:sSub>
                              <m:r>
                                <a:rPr lang="en-US" sz="5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en-US" sz="51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5100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5100" dirty="0"/>
              </a:p>
              <a:p>
                <a:pPr marL="0" marR="0" indent="0">
                  <a:lnSpc>
                    <a:spcPct val="120000"/>
                  </a:lnSpc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lang="en-US" sz="5100" dirty="0"/>
                  <a:t>For example, if we need a load impedance of 51 </a:t>
                </a:r>
                <a:r>
                  <a:rPr lang="en-US" sz="5100" dirty="0">
                    <a:latin typeface="Symbol" pitchFamily="18" charset="2"/>
                  </a:rPr>
                  <a:t>W</a:t>
                </a:r>
                <a:r>
                  <a:rPr lang="en-US" sz="5100" dirty="0"/>
                  <a:t> and a corner frequency of 3.45 kHz for our 3rd-order low-pass filter, we would replace both resistances with 51 </a:t>
                </a:r>
                <a:r>
                  <a:rPr lang="en-US" sz="5100" dirty="0">
                    <a:latin typeface="Symbol" pitchFamily="18" charset="2"/>
                  </a:rPr>
                  <a:t>W </a:t>
                </a:r>
                <a:r>
                  <a:rPr lang="en-US" sz="5100" dirty="0"/>
                  <a:t>and</a:t>
                </a:r>
              </a:p>
              <a:p>
                <a:pPr marR="0">
                  <a:lnSpc>
                    <a:spcPct val="150000"/>
                  </a:lnSpc>
                  <a:spcAft>
                    <a:spcPts val="0"/>
                  </a:spcAft>
                </a:pP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11530" y="1054443"/>
                <a:ext cx="7520940" cy="4267200"/>
              </a:xfrm>
              <a:blipFill rotWithShape="0">
                <a:blip r:embed="rId3"/>
                <a:stretch>
                  <a:fillRect l="-1216" t="-1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5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5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735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3645423"/>
              </p:ext>
            </p:extLst>
          </p:nvPr>
        </p:nvGraphicFramePr>
        <p:xfrm>
          <a:off x="2057400" y="5220729"/>
          <a:ext cx="38735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0" name="Equation" r:id="rId4" imgW="2324100" imgH="228600" progId="Equation.3">
                  <p:embed/>
                </p:oleObj>
              </mc:Choice>
              <mc:Fallback>
                <p:oleObj name="Equation" r:id="rId4" imgW="23241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5220729"/>
                        <a:ext cx="38735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5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735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8209532"/>
              </p:ext>
            </p:extLst>
          </p:nvPr>
        </p:nvGraphicFramePr>
        <p:xfrm>
          <a:off x="1910373" y="5715000"/>
          <a:ext cx="4167554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1" name="Equation" r:id="rId6" imgW="2324100" imgH="254000" progId="Equation.3">
                  <p:embed/>
                </p:oleObj>
              </mc:Choice>
              <mc:Fallback>
                <p:oleObj name="Equation" r:id="rId6" imgW="2324100" imgH="254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0373" y="5715000"/>
                        <a:ext cx="4167554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464038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590800"/>
            <a:ext cx="5999614" cy="1204306"/>
          </a:xfrm>
        </p:spPr>
        <p:txBody>
          <a:bodyPr>
            <a:normAutofit fontScale="90000"/>
          </a:bodyPr>
          <a:lstStyle/>
          <a:p>
            <a:r>
              <a:rPr lang="en-US" sz="4400" dirty="0"/>
              <a:t>Filters</a:t>
            </a:r>
            <a:br>
              <a:rPr lang="en-US" sz="4400" dirty="0"/>
            </a:br>
            <a:r>
              <a:rPr lang="en-US" dirty="0"/>
              <a:t>Part 4: Active Filters</a:t>
            </a:r>
            <a:endParaRPr lang="en-US" sz="36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295400" y="914400"/>
            <a:ext cx="64008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ENEE 205</a:t>
            </a:r>
          </a:p>
        </p:txBody>
      </p:sp>
    </p:spTree>
    <p:extLst>
      <p:ext uri="{BB962C8B-B14F-4D97-AF65-F5344CB8AC3E}">
        <p14:creationId xmlns:p14="http://schemas.microsoft.com/office/powerpoint/2010/main" val="22727253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5991"/>
          </a:xfrm>
        </p:spPr>
        <p:txBody>
          <a:bodyPr>
            <a:normAutofit/>
          </a:bodyPr>
          <a:lstStyle/>
          <a:p>
            <a:pPr lvl="1" algn="ctr"/>
            <a:r>
              <a:rPr lang="en-US" sz="4000" dirty="0">
                <a:latin typeface="+mj-lt"/>
              </a:rPr>
              <a:t>Active first order filters</a:t>
            </a:r>
          </a:p>
        </p:txBody>
      </p:sp>
      <p:pic>
        <p:nvPicPr>
          <p:cNvPr id="63489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1981200"/>
            <a:ext cx="3046413" cy="206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3491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3490" name="Object 2"/>
          <p:cNvGraphicFramePr>
            <a:graphicFrameLocks noChangeAspect="1"/>
          </p:cNvGraphicFramePr>
          <p:nvPr/>
        </p:nvGraphicFramePr>
        <p:xfrm>
          <a:off x="782638" y="4191000"/>
          <a:ext cx="1884362" cy="652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2" name="Equation" r:id="rId5" imgW="1650960" imgH="571320" progId="Equation.3">
                  <p:embed/>
                </p:oleObj>
              </mc:Choice>
              <mc:Fallback>
                <p:oleObj name="Equation" r:id="rId5" imgW="1650960" imgH="571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2638" y="4191000"/>
                        <a:ext cx="1884362" cy="652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822960" y="1100629"/>
            <a:ext cx="7520940" cy="423371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For 1</a:t>
            </a:r>
            <a:r>
              <a:rPr lang="en-US" baseline="30000" dirty="0"/>
              <a:t>st</a:t>
            </a:r>
            <a:r>
              <a:rPr lang="en-US" dirty="0"/>
              <a:t> order circuits there are only low-pass and high-pass filters.</a:t>
            </a:r>
          </a:p>
        </p:txBody>
      </p:sp>
      <p:pic>
        <p:nvPicPr>
          <p:cNvPr id="63492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57600" y="2057400"/>
            <a:ext cx="2106613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3493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48400" y="2057400"/>
            <a:ext cx="2106613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63494" name="Object 6"/>
          <p:cNvGraphicFramePr>
            <a:graphicFrameLocks noChangeAspect="1"/>
          </p:cNvGraphicFramePr>
          <p:nvPr/>
        </p:nvGraphicFramePr>
        <p:xfrm>
          <a:off x="3657600" y="4191000"/>
          <a:ext cx="2201863" cy="652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3" name="Equation" r:id="rId9" imgW="1930320" imgH="571320" progId="Equation.3">
                  <p:embed/>
                </p:oleObj>
              </mc:Choice>
              <mc:Fallback>
                <p:oleObj name="Equation" r:id="rId9" imgW="1930320" imgH="571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4191000"/>
                        <a:ext cx="2201863" cy="652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495" name="Object 7"/>
          <p:cNvGraphicFramePr>
            <a:graphicFrameLocks noChangeAspect="1"/>
          </p:cNvGraphicFramePr>
          <p:nvPr/>
        </p:nvGraphicFramePr>
        <p:xfrm>
          <a:off x="6248400" y="4191000"/>
          <a:ext cx="2201863" cy="652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4" name="Equation" r:id="rId11" imgW="1930320" imgH="571320" progId="Equation.3">
                  <p:embed/>
                </p:oleObj>
              </mc:Choice>
              <mc:Fallback>
                <p:oleObj name="Equation" r:id="rId11" imgW="1930320" imgH="571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4191000"/>
                        <a:ext cx="2201863" cy="652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51667" y="5189321"/>
            <a:ext cx="19153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Low pass inverting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25763" y="5189321"/>
            <a:ext cx="23513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Low pass non-inverting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48400" y="5189321"/>
            <a:ext cx="2395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High pass non-inverting</a:t>
            </a:r>
          </a:p>
        </p:txBody>
      </p:sp>
    </p:spTree>
    <p:extLst>
      <p:ext uri="{BB962C8B-B14F-4D97-AF65-F5344CB8AC3E}">
        <p14:creationId xmlns:p14="http://schemas.microsoft.com/office/powerpoint/2010/main" val="42428494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067800" cy="647700"/>
          </a:xfrm>
        </p:spPr>
        <p:txBody>
          <a:bodyPr>
            <a:noAutofit/>
          </a:bodyPr>
          <a:lstStyle/>
          <a:p>
            <a:pPr lvl="1" algn="ctr"/>
            <a:r>
              <a:rPr lang="en-US" sz="2800" dirty="0">
                <a:latin typeface="+mj-lt"/>
              </a:rPr>
              <a:t>Normalized Low-pass 2</a:t>
            </a:r>
            <a:r>
              <a:rPr lang="en-US" sz="2800" baseline="30000" dirty="0">
                <a:latin typeface="+mj-lt"/>
              </a:rPr>
              <a:t>nd</a:t>
            </a:r>
            <a:r>
              <a:rPr lang="en-US" sz="2800" dirty="0">
                <a:latin typeface="+mj-lt"/>
              </a:rPr>
              <a:t>-order Multi-feedback (MFB)</a:t>
            </a:r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656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598693"/>
            <a:ext cx="5080686" cy="2781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045543" y="628476"/>
                <a:ext cx="2895600" cy="29406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i="1" dirty="0">
                    <a:solidFill>
                      <a:srgbClr val="002060"/>
                    </a:solidFill>
                    <a:latin typeface="Cambria Math" panose="02040503050406030204" pitchFamily="18" charset="0"/>
                  </a:rPr>
                  <a:t>As with Node potentials: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rgbClr val="00206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rgbClr val="00206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rgbClr val="00206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rgbClr val="00206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f>
                            <m:fPr>
                              <m:ctrlPr>
                                <a:rPr lang="en-US" sz="24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num>
                            <m:den>
                              <m:r>
                                <a:rPr lang="en-US" sz="24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5543" y="628476"/>
                <a:ext cx="2895600" cy="2940677"/>
              </a:xfrm>
              <a:prstGeom prst="rect">
                <a:avLst/>
              </a:prstGeom>
              <a:blipFill rotWithShape="0">
                <a:blip r:embed="rId3"/>
                <a:stretch>
                  <a:fillRect l="-3368" t="-1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33400" y="3459313"/>
                <a:ext cx="7391400" cy="30811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i="0" smtClean="0">
                          <a:latin typeface="Cambria Math" panose="02040503050406030204" pitchFamily="18" charset="0"/>
                        </a:rPr>
                        <m:t>KCL</m:t>
                      </m:r>
                      <m:r>
                        <a:rPr lang="en-US" sz="240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i="0" smtClean="0">
                          <a:latin typeface="Cambria Math" panose="02040503050406030204" pitchFamily="18" charset="0"/>
                        </a:rPr>
                        <m:t>node</m:t>
                      </m:r>
                      <m:r>
                        <a:rPr lang="en-US" sz="240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i="0" smtClean="0"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lang="en-US" sz="2400" i="0" smtClean="0">
                          <a:latin typeface="Cambria Math" panose="02040503050406030204" pitchFamily="18" charset="0"/>
                        </a:rPr>
                        <m:t>: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Or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𝑖𝑛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−3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𝑠𝑉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400" b="0" dirty="0"/>
              </a:p>
              <a:p>
                <a:r>
                  <a:rPr lang="en-US" sz="2400" dirty="0"/>
                  <a:t>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    </m:t>
                        </m:r>
                        <m:r>
                          <a:rPr lang="en-US" sz="24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𝑖𝑛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=3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sSub>
                      <m:sSubPr>
                        <m:ctrlPr>
                          <a:rPr lang="en-US" sz="24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sz="24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</m:oMath>
                </a14:m>
                <a:endParaRPr lang="en-US" sz="2400" dirty="0"/>
              </a:p>
              <a:p>
                <a:r>
                  <a:rPr lang="en-US" sz="2400" dirty="0">
                    <a:latin typeface="Cambria Math" panose="02040503050406030204" pitchFamily="18" charset="0"/>
                  </a:rPr>
                  <a:t>KCL node -: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=0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⇒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num>
                          <m:den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=−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400" dirty="0"/>
              </a:p>
              <a:p>
                <a:r>
                  <a:rPr lang="en-US" sz="2400" dirty="0"/>
                  <a:t>Or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   </m:t>
                    </m:r>
                    <m:sSub>
                      <m:sSubPr>
                        <m:ctrlPr>
                          <a:rPr lang="en-US" sz="24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=−</m:t>
                        </m:r>
                        <m:f>
                          <m:fPr>
                            <m:ctrlPr>
                              <a:rPr lang="en-US" sz="24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num>
                          <m:den>
                            <m:r>
                              <a:rPr lang="en-US" sz="24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en-US" sz="24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</m:oMath>
                </a14:m>
                <a:r>
                  <a:rPr lang="en-US" sz="2400" dirty="0"/>
                  <a:t>    </a:t>
                </a:r>
              </a:p>
              <a:p>
                <a:r>
                  <a:rPr lang="en-US" sz="2400" dirty="0"/>
                  <a:t>so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   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𝑖𝑛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𝑠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=−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</m:oMath>
                </a14:m>
                <a:endParaRPr lang="en-US" sz="2400" dirty="0"/>
              </a:p>
              <a:p>
                <a:pPr>
                  <a:spcBef>
                    <a:spcPts val="1200"/>
                  </a:spcBef>
                </a:pPr>
                <a:r>
                  <a:rPr lang="en-US" sz="2400" dirty="0"/>
                  <a:t>And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/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𝑖𝑛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=−1/</m:t>
                    </m:r>
                    <m:d>
                      <m:d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3459313"/>
                <a:ext cx="7391400" cy="3081100"/>
              </a:xfrm>
              <a:prstGeom prst="rect">
                <a:avLst/>
              </a:prstGeom>
              <a:blipFill rotWithShape="0">
                <a:blip r:embed="rId4"/>
                <a:stretch>
                  <a:fillRect l="-1320" b="-3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672456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28600"/>
            <a:ext cx="8839200" cy="838200"/>
          </a:xfrm>
        </p:spPr>
        <p:txBody>
          <a:bodyPr>
            <a:noAutofit/>
          </a:bodyPr>
          <a:lstStyle/>
          <a:p>
            <a:pPr lvl="1" algn="ctr"/>
            <a:r>
              <a:rPr lang="en-US" sz="3200" dirty="0">
                <a:latin typeface="+mj-lt"/>
              </a:rPr>
              <a:t>More general MFB 2</a:t>
            </a:r>
            <a:r>
              <a:rPr lang="en-US" sz="3200" baseline="30000" dirty="0">
                <a:latin typeface="+mj-lt"/>
              </a:rPr>
              <a:t>nd</a:t>
            </a:r>
            <a:r>
              <a:rPr lang="en-US" sz="3200" dirty="0">
                <a:latin typeface="+mj-lt"/>
              </a:rPr>
              <a:t> order Low-pass filter</a:t>
            </a:r>
          </a:p>
        </p:txBody>
      </p:sp>
      <p:pic>
        <p:nvPicPr>
          <p:cNvPr id="6041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914400"/>
            <a:ext cx="4876799" cy="270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0418" name="Object 2"/>
          <p:cNvGraphicFramePr>
            <a:graphicFrameLocks noChangeAspect="1"/>
          </p:cNvGraphicFramePr>
          <p:nvPr/>
        </p:nvGraphicFramePr>
        <p:xfrm>
          <a:off x="2354263" y="3727450"/>
          <a:ext cx="4573587" cy="115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9" name="Equation" r:id="rId4" imgW="3162240" imgH="799920" progId="Equation.3">
                  <p:embed/>
                </p:oleObj>
              </mc:Choice>
              <mc:Fallback>
                <p:oleObj name="Equation" r:id="rId4" imgW="3162240" imgH="7999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4263" y="3727450"/>
                        <a:ext cx="4573587" cy="1155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172059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7064" y="76200"/>
            <a:ext cx="8382000" cy="944562"/>
          </a:xfrm>
        </p:spPr>
        <p:txBody>
          <a:bodyPr>
            <a:normAutofit fontScale="90000"/>
          </a:bodyPr>
          <a:lstStyle/>
          <a:p>
            <a:r>
              <a:rPr lang="en-US" dirty="0"/>
              <a:t>How to make a 3</a:t>
            </a:r>
            <a:r>
              <a:rPr lang="en-US" baseline="30000" dirty="0"/>
              <a:t>rd</a:t>
            </a:r>
            <a:r>
              <a:rPr lang="en-US" dirty="0"/>
              <a:t>-order Low-pass filter</a:t>
            </a:r>
          </a:p>
        </p:txBody>
      </p:sp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8458" y="1447800"/>
            <a:ext cx="7319212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00588" y="4648200"/>
                <a:ext cx="8193333" cy="11801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i="1" baseline="-25000" dirty="0" smtClean="0">
                          <a:latin typeface="Cambria Math" panose="02040503050406030204" pitchFamily="18" charset="0"/>
                        </a:rPr>
                        <m:t>1</m:t>
                      </m:r>
                      <m:d>
                        <m:dPr>
                          <m:ctrlPr>
                            <a:rPr lang="en-US" i="1" baseline="-25000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i="1" baseline="-25000" dirty="0"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US" i="1" baseline="-25000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d>
                                <m:d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  <m:sub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b="0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  <m:sub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b="0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b="0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</m:num>
                        <m:den>
                          <m:sSup>
                            <m:sSupPr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  <m:sub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  <m:sub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b="0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  <m:sub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f>
                            <m:f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d>
                                <m:d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  <m:sub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</m:den>
                      </m:f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b="0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  <m:sub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b="0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  <m:sub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</a:rPr>
                                        <m:t>𝑖𝑛</m:t>
                                      </m:r>
                                    </m:sub>
                                  </m:sSub>
                                </m:den>
                              </m:f>
                            </m:num>
                            <m:den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sSub>
                                <m:sSub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588" y="4648200"/>
                <a:ext cx="8193333" cy="118013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23305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2951"/>
            <a:ext cx="8839200" cy="1143000"/>
          </a:xfrm>
        </p:spPr>
        <p:txBody>
          <a:bodyPr>
            <a:normAutofit/>
          </a:bodyPr>
          <a:lstStyle/>
          <a:p>
            <a:r>
              <a:rPr lang="en-US" sz="4000" dirty="0"/>
              <a:t>Active 2</a:t>
            </a:r>
            <a:r>
              <a:rPr lang="en-US" sz="4000" baseline="30000" dirty="0"/>
              <a:t>nd</a:t>
            </a:r>
            <a:r>
              <a:rPr lang="en-US" sz="4000" dirty="0"/>
              <a:t>-order circuits –</a:t>
            </a:r>
            <a:r>
              <a:rPr lang="en-US" sz="4000" dirty="0" err="1"/>
              <a:t>Sallen</a:t>
            </a:r>
            <a:r>
              <a:rPr lang="en-US" sz="4000" dirty="0"/>
              <a:t>-Key</a:t>
            </a:r>
          </a:p>
        </p:txBody>
      </p:sp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524000"/>
            <a:ext cx="5988050" cy="4167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5603410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2377AD1-B8AE-4EFC-B447-E56DD1A36E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2" y="152400"/>
            <a:ext cx="2933700" cy="185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1111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52500"/>
            <a:ext cx="9144000" cy="495300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914400" y="1524000"/>
            <a:ext cx="1143000" cy="304800"/>
          </a:xfrm>
          <a:prstGeom prst="ellipse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304800" y="2667000"/>
            <a:ext cx="68580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512026" y="116477"/>
            <a:ext cx="54640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Designing an active filter!</a:t>
            </a:r>
          </a:p>
        </p:txBody>
      </p:sp>
      <mc:AlternateContent xmlns:mc="http://schemas.openxmlformats.org/markup-compatibility/2006" xmlns:p14="http://schemas.microsoft.com/office/powerpoint/2010/main" xmlns:iact="http://schemas.microsoft.com/office/powerpoint/2014/inkAction">
        <mc:Choice Requires="p14 iact">
          <p:contentPart p14:bwMode="auto" r:id="rId5">
            <p14:nvContentPartPr>
              <p14:cNvPr id="10" name="Ink 9"/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476280" y="1746360"/>
              <a:ext cx="3366000" cy="984600"/>
            </p14:xfrm>
          </p:contentPart>
        </mc:Choice>
        <mc:Fallback xmlns="">
          <p:pic>
            <p:nvPicPr>
              <p:cNvPr id="10" name="Ink 9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66920" y="1737000"/>
                <a:ext cx="3384720" cy="1003320"/>
              </a:xfrm>
              <a:prstGeom prst="rect">
                <a:avLst/>
              </a:prstGeom>
            </p:spPr>
          </p:pic>
        </mc:Fallback>
      </mc:AlternateContent>
      <p:pic>
        <p:nvPicPr>
          <p:cNvPr id="11" name="Audio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628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008"/>
    </mc:Choice>
    <mc:Fallback xmlns="">
      <p:transition spd="slow" advTm="360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52500"/>
            <a:ext cx="9144000" cy="495300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1143000" y="5181600"/>
            <a:ext cx="12192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457200" y="5486400"/>
            <a:ext cx="68580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iact="http://schemas.microsoft.com/office/powerpoint/2014/inkAction">
        <mc:Choice Requires="p14 iact">
          <p:contentPart p14:bwMode="auto" r:id="rId5">
            <p14:nvContentPartPr>
              <p14:cNvPr id="7" name="Ink 6"/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952560" y="1486080"/>
              <a:ext cx="7886880" cy="4394520"/>
            </p14:xfrm>
          </p:contentPart>
        </mc:Choice>
        <mc:Fallback xmlns="">
          <p:pic>
            <p:nvPicPr>
              <p:cNvPr id="7" name="Ink 6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43200" y="1476720"/>
                <a:ext cx="7905600" cy="441324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09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975"/>
    </mc:Choice>
    <mc:Fallback xmlns="">
      <p:transition spd="slow" advTm="219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52500"/>
            <a:ext cx="9144000" cy="495300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8610600" y="1295400"/>
            <a:ext cx="533400" cy="533400"/>
          </a:xfrm>
          <a:prstGeom prst="ellipse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Arrow Connector 4"/>
          <p:cNvCxnSpPr>
            <a:endCxn id="3" idx="1"/>
          </p:cNvCxnSpPr>
          <p:nvPr/>
        </p:nvCxnSpPr>
        <p:spPr>
          <a:xfrm>
            <a:off x="8001000" y="685800"/>
            <a:ext cx="687715" cy="687715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iact="http://schemas.microsoft.com/office/powerpoint/2014/inkAction">
        <mc:Choice Requires="p14 iact">
          <p:contentPart p14:bwMode="auto" r:id="rId5">
            <p14:nvContentPartPr>
              <p14:cNvPr id="8" name="Ink 7"/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444600" y="1854360"/>
              <a:ext cx="8286840" cy="2756160"/>
            </p14:xfrm>
          </p:contentPart>
        </mc:Choice>
        <mc:Fallback xmlns="">
          <p:pic>
            <p:nvPicPr>
              <p:cNvPr id="8" name="Ink 7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35240" y="1845000"/>
                <a:ext cx="8305560" cy="2774880"/>
              </a:xfrm>
              <a:prstGeom prst="rect">
                <a:avLst/>
              </a:prstGeom>
            </p:spPr>
          </p:pic>
        </mc:Fallback>
      </mc:AlternateContent>
      <p:pic>
        <p:nvPicPr>
          <p:cNvPr id="9" name="Audio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581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145"/>
    </mc:Choice>
    <mc:Fallback xmlns="">
      <p:transition spd="slow" advTm="401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52500"/>
            <a:ext cx="9144000" cy="495300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152400" y="2514600"/>
            <a:ext cx="1447800" cy="762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1447800" y="2133600"/>
            <a:ext cx="533400" cy="302623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 flipV="1">
            <a:off x="876300" y="3448594"/>
            <a:ext cx="609600" cy="383177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iact="http://schemas.microsoft.com/office/powerpoint/2014/inkAction">
        <mc:Choice Requires="p14 iact">
          <p:contentPart p14:bwMode="auto" r:id="rId5">
            <p14:nvContentPartPr>
              <p14:cNvPr id="8" name="Ink 7"/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438120" y="2381400"/>
              <a:ext cx="3092760" cy="2959200"/>
            </p14:xfrm>
          </p:contentPart>
        </mc:Choice>
        <mc:Fallback xmlns="">
          <p:pic>
            <p:nvPicPr>
              <p:cNvPr id="8" name="Ink 7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28760" y="2372040"/>
                <a:ext cx="3111480" cy="2977920"/>
              </a:xfrm>
              <a:prstGeom prst="rect">
                <a:avLst/>
              </a:prstGeom>
            </p:spPr>
          </p:pic>
        </mc:Fallback>
      </mc:AlternateContent>
      <p:pic>
        <p:nvPicPr>
          <p:cNvPr id="9" name="Audio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645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943"/>
    </mc:Choice>
    <mc:Fallback xmlns="">
      <p:transition spd="slow" advTm="289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52500"/>
            <a:ext cx="9144000" cy="4953000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H="1" flipV="1">
            <a:off x="990600" y="3962400"/>
            <a:ext cx="381000" cy="12192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06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648"/>
    </mc:Choice>
    <mc:Fallback xmlns="">
      <p:transition spd="slow" advTm="216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52500"/>
            <a:ext cx="9144000" cy="4953000"/>
          </a:xfrm>
          <a:prstGeom prst="rect">
            <a:avLst/>
          </a:prstGeom>
        </p:spPr>
      </p:pic>
      <p:cxnSp>
        <p:nvCxnSpPr>
          <p:cNvPr id="3" name="Straight Arrow Connector 2"/>
          <p:cNvCxnSpPr/>
          <p:nvPr/>
        </p:nvCxnSpPr>
        <p:spPr>
          <a:xfrm flipH="1">
            <a:off x="304800" y="2438400"/>
            <a:ext cx="838200" cy="3048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H="1">
            <a:off x="457200" y="3924300"/>
            <a:ext cx="838200" cy="3048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>
            <a:off x="457200" y="2590800"/>
            <a:ext cx="838200" cy="3048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1295400" y="5257800"/>
            <a:ext cx="533400" cy="4572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7315200" y="5257800"/>
            <a:ext cx="533400" cy="4572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iact="http://schemas.microsoft.com/office/powerpoint/2014/inkAction">
        <mc:Choice Requires="p14 iact">
          <p:contentPart p14:bwMode="auto" r:id="rId5">
            <p14:nvContentPartPr>
              <p14:cNvPr id="11" name="Ink 10"/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127080" y="2705040"/>
              <a:ext cx="8509320" cy="2667600"/>
            </p14:xfrm>
          </p:contentPart>
        </mc:Choice>
        <mc:Fallback xmlns="">
          <p:pic>
            <p:nvPicPr>
              <p:cNvPr id="11" name="Ink 10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7720" y="2695680"/>
                <a:ext cx="8528040" cy="2686320"/>
              </a:xfrm>
              <a:prstGeom prst="rect">
                <a:avLst/>
              </a:prstGeom>
            </p:spPr>
          </p:pic>
        </mc:Fallback>
      </mc:AlternateContent>
      <p:pic>
        <p:nvPicPr>
          <p:cNvPr id="12" name="Audio 1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678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2207"/>
    </mc:Choice>
    <mc:Fallback xmlns="">
      <p:transition spd="slow" advTm="722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52500"/>
            <a:ext cx="9144000" cy="495300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-76200" y="2514600"/>
            <a:ext cx="1219200" cy="3810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7848600" y="5334000"/>
            <a:ext cx="533400" cy="4572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iact="http://schemas.microsoft.com/office/powerpoint/2014/inkAction">
        <mc:Choice Requires="p14 iact">
          <p:contentPart p14:bwMode="auto" r:id="rId5">
            <p14:nvContentPartPr>
              <p14:cNvPr id="5" name="Ink 4"/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285840" y="2685960"/>
              <a:ext cx="6191640" cy="1333800"/>
            </p14:xfrm>
          </p:contentPart>
        </mc:Choice>
        <mc:Fallback xmlns="">
          <p:pic>
            <p:nvPicPr>
              <p:cNvPr id="5" name="Ink 4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76480" y="2676600"/>
                <a:ext cx="6210360" cy="135252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405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280"/>
    </mc:Choice>
    <mc:Fallback xmlns="">
      <p:transition spd="slow" advTm="362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52500"/>
            <a:ext cx="9144000" cy="495300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-152400" y="4419600"/>
            <a:ext cx="1219200" cy="3048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7391400" y="1676400"/>
            <a:ext cx="533400" cy="457200"/>
          </a:xfrm>
          <a:prstGeom prst="straightConnector1">
            <a:avLst/>
          </a:prstGeom>
          <a:ln w="38100">
            <a:solidFill>
              <a:srgbClr val="00B0F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-152400" y="4953000"/>
            <a:ext cx="1219200" cy="3048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 xmlns:iact="http://schemas.microsoft.com/office/powerpoint/2014/inkAction">
        <mc:Choice Requires="p14 iact">
          <p:contentPart p14:bwMode="auto" r:id="rId5">
            <p14:nvContentPartPr>
              <p14:cNvPr id="6" name="Ink 5"/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158760" y="1365120"/>
              <a:ext cx="8249040" cy="3651840"/>
            </p14:xfrm>
          </p:contentPart>
        </mc:Choice>
        <mc:Fallback xmlns="">
          <p:pic>
            <p:nvPicPr>
              <p:cNvPr id="6" name="Ink 5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49400" y="1355760"/>
                <a:ext cx="8267760" cy="367056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069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841"/>
    </mc:Choice>
    <mc:Fallback xmlns="">
      <p:transition spd="slow" advTm="798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52500"/>
            <a:ext cx="9144000" cy="4953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 xmlns:iact="http://schemas.microsoft.com/office/powerpoint/2014/inkAction">
        <mc:Choice Requires="p14 iact">
          <p:contentPart p14:bwMode="auto" r:id="rId5">
            <p14:nvContentPartPr>
              <p14:cNvPr id="3" name="Ink 2"/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2787480" y="4292640"/>
              <a:ext cx="362520" cy="749520"/>
            </p14:xfrm>
          </p:contentPart>
        </mc:Choice>
        <mc:Fallback xmlns="">
          <p:pic>
            <p:nvPicPr>
              <p:cNvPr id="3" name="Ink 2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778120" y="4283280"/>
                <a:ext cx="381240" cy="76824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315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59"/>
    </mc:Choice>
    <mc:Fallback xmlns="">
      <p:transition spd="slow" advTm="97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52500"/>
            <a:ext cx="9144000" cy="495300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-152400" y="2647950"/>
            <a:ext cx="685800" cy="3048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7315200" y="5181600"/>
            <a:ext cx="533400" cy="457200"/>
          </a:xfrm>
          <a:prstGeom prst="straightConnector1">
            <a:avLst/>
          </a:prstGeom>
          <a:ln w="38100">
            <a:solidFill>
              <a:srgbClr val="00B0F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-152400" y="4124325"/>
            <a:ext cx="685800" cy="3048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 xmlns:iact="http://schemas.microsoft.com/office/powerpoint/2014/inkAction">
        <mc:Choice Requires="p14 iact">
          <p:contentPart p14:bwMode="auto" r:id="rId5">
            <p14:nvContentPartPr>
              <p14:cNvPr id="7" name="Ink 6"/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50760" y="2552760"/>
              <a:ext cx="8172720" cy="2959560"/>
            </p14:xfrm>
          </p:contentPart>
        </mc:Choice>
        <mc:Fallback xmlns="">
          <p:pic>
            <p:nvPicPr>
              <p:cNvPr id="7" name="Ink 6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1400" y="2543400"/>
                <a:ext cx="8191440" cy="297828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300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400"/>
    </mc:Choice>
    <mc:Fallback xmlns="">
      <p:transition spd="slow" advTm="57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52500"/>
            <a:ext cx="9144000" cy="495300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-152400" y="2647950"/>
            <a:ext cx="685800" cy="3048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7315200" y="5181600"/>
            <a:ext cx="533400" cy="457200"/>
          </a:xfrm>
          <a:prstGeom prst="straightConnector1">
            <a:avLst/>
          </a:prstGeom>
          <a:ln w="38100">
            <a:solidFill>
              <a:srgbClr val="00B0F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-152400" y="4124325"/>
            <a:ext cx="685800" cy="3048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 xmlns:iact="http://schemas.microsoft.com/office/powerpoint/2014/inkAction">
        <mc:Choice Requires="p14 iact">
          <p:contentPart p14:bwMode="auto" r:id="rId5">
            <p14:nvContentPartPr>
              <p14:cNvPr id="7" name="Ink 6"/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50760" y="2552760"/>
              <a:ext cx="8172720" cy="2959560"/>
            </p14:xfrm>
          </p:contentPart>
        </mc:Choice>
        <mc:Fallback xmlns="">
          <p:pic>
            <p:nvPicPr>
              <p:cNvPr id="7" name="Ink 6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1400" y="2543400"/>
                <a:ext cx="8191440" cy="297828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301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400"/>
    </mc:Choice>
    <mc:Fallback xmlns="">
      <p:transition spd="slow" advTm="57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52500"/>
            <a:ext cx="9144000" cy="4953000"/>
          </a:xfrm>
          <a:prstGeom prst="rect">
            <a:avLst/>
          </a:prstGeom>
        </p:spPr>
      </p:pic>
      <p:cxnSp>
        <p:nvCxnSpPr>
          <p:cNvPr id="3" name="Straight Arrow Connector 2"/>
          <p:cNvCxnSpPr/>
          <p:nvPr/>
        </p:nvCxnSpPr>
        <p:spPr>
          <a:xfrm flipV="1">
            <a:off x="1295400" y="4648200"/>
            <a:ext cx="533400" cy="457200"/>
          </a:xfrm>
          <a:prstGeom prst="straightConnector1">
            <a:avLst/>
          </a:prstGeom>
          <a:ln w="38100">
            <a:solidFill>
              <a:srgbClr val="00B0F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val 3"/>
          <p:cNvSpPr/>
          <p:nvPr/>
        </p:nvSpPr>
        <p:spPr>
          <a:xfrm>
            <a:off x="15240" y="2590800"/>
            <a:ext cx="685800" cy="3048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3429000" y="3466011"/>
            <a:ext cx="533400" cy="457200"/>
          </a:xfrm>
          <a:prstGeom prst="straightConnector1">
            <a:avLst/>
          </a:prstGeom>
          <a:ln w="38100">
            <a:solidFill>
              <a:srgbClr val="00B0F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iact="http://schemas.microsoft.com/office/powerpoint/2014/inkAction">
        <mc:Choice Requires="p14 iact">
          <p:contentPart p14:bwMode="auto" r:id="rId5">
            <p14:nvContentPartPr>
              <p14:cNvPr id="7" name="Ink 6"/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2228760" y="2692440"/>
              <a:ext cx="3474000" cy="2254680"/>
            </p14:xfrm>
          </p:contentPart>
        </mc:Choice>
        <mc:Fallback xmlns="">
          <p:pic>
            <p:nvPicPr>
              <p:cNvPr id="7" name="Ink 6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219400" y="2683080"/>
                <a:ext cx="3492720" cy="227340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836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280"/>
    </mc:Choice>
    <mc:Fallback xmlns="">
      <p:transition spd="slow" advTm="832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52500"/>
            <a:ext cx="9144000" cy="4953000"/>
          </a:xfrm>
          <a:prstGeom prst="rect">
            <a:avLst/>
          </a:prstGeom>
        </p:spPr>
      </p:pic>
      <p:cxnSp>
        <p:nvCxnSpPr>
          <p:cNvPr id="3" name="Straight Arrow Connector 2"/>
          <p:cNvCxnSpPr/>
          <p:nvPr/>
        </p:nvCxnSpPr>
        <p:spPr>
          <a:xfrm flipV="1">
            <a:off x="1295400" y="4931229"/>
            <a:ext cx="533400" cy="4572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3048000" y="3444240"/>
            <a:ext cx="533400" cy="4572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7772400" y="5388429"/>
            <a:ext cx="533400" cy="4572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iact="http://schemas.microsoft.com/office/powerpoint/2014/inkAction">
        <mc:Choice Requires="p14 iact">
          <p:contentPart p14:bwMode="auto" r:id="rId5">
            <p14:nvContentPartPr>
              <p14:cNvPr id="7" name="Ink 6"/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2394000" y="2762280"/>
              <a:ext cx="6661440" cy="2692800"/>
            </p14:xfrm>
          </p:contentPart>
        </mc:Choice>
        <mc:Fallback xmlns="">
          <p:pic>
            <p:nvPicPr>
              <p:cNvPr id="7" name="Ink 6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384640" y="2752920"/>
                <a:ext cx="6680160" cy="271152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445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686"/>
    </mc:Choice>
    <mc:Fallback xmlns="">
      <p:transition spd="slow" advTm="356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52500"/>
            <a:ext cx="9144000" cy="495300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-6531" y="4191000"/>
            <a:ext cx="685800" cy="3048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0" y="4739096"/>
            <a:ext cx="685800" cy="3048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 xmlns:iact="http://schemas.microsoft.com/office/powerpoint/2014/inkAction">
        <mc:Choice Requires="p14 iact">
          <p:contentPart p14:bwMode="auto" r:id="rId5">
            <p14:nvContentPartPr>
              <p14:cNvPr id="5" name="Ink 4"/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704880" y="2749680"/>
              <a:ext cx="8083800" cy="2076840"/>
            </p14:xfrm>
          </p:contentPart>
        </mc:Choice>
        <mc:Fallback xmlns="">
          <p:pic>
            <p:nvPicPr>
              <p:cNvPr id="5" name="Ink 4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95520" y="2740320"/>
                <a:ext cx="8102520" cy="209556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49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729"/>
    </mc:Choice>
    <mc:Fallback xmlns="">
      <p:transition spd="slow" advTm="317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52500"/>
            <a:ext cx="9144000" cy="495300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-6531" y="4191000"/>
            <a:ext cx="685800" cy="3048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0" y="4739096"/>
            <a:ext cx="685800" cy="3048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 xmlns:iact="http://schemas.microsoft.com/office/powerpoint/2014/inkAction">
        <mc:Choice Requires="p14 iact">
          <p:contentPart p14:bwMode="auto" r:id="rId5">
            <p14:nvContentPartPr>
              <p14:cNvPr id="5" name="Ink 4"/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660240" y="2762280"/>
              <a:ext cx="6775920" cy="2032200"/>
            </p14:xfrm>
          </p:contentPart>
        </mc:Choice>
        <mc:Fallback xmlns="">
          <p:pic>
            <p:nvPicPr>
              <p:cNvPr id="5" name="Ink 4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50880" y="2752920"/>
                <a:ext cx="6794640" cy="205092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027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495"/>
    </mc:Choice>
    <mc:Fallback xmlns="">
      <p:transition spd="slow" advTm="814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7563</TotalTime>
  <Words>778</Words>
  <Application>Microsoft Office PowerPoint</Application>
  <PresentationFormat>On-screen Show (4:3)</PresentationFormat>
  <Paragraphs>66</Paragraphs>
  <Slides>33</Slides>
  <Notes>1</Notes>
  <HiddenSlides>0</HiddenSlides>
  <MMClips>15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Calibri</vt:lpstr>
      <vt:lpstr>Cambria Math</vt:lpstr>
      <vt:lpstr>Symbol</vt:lpstr>
      <vt:lpstr>Office Theme</vt:lpstr>
      <vt:lpstr>Equation</vt:lpstr>
      <vt:lpstr>Filters 1: Definitions</vt:lpstr>
      <vt:lpstr>Filter Definitions</vt:lpstr>
      <vt:lpstr>Filter Classification</vt:lpstr>
      <vt:lpstr>More Filter Definitions</vt:lpstr>
      <vt:lpstr>Filters: Part 2: Bode Plots and Frequency Response </vt:lpstr>
      <vt:lpstr>Example: a passive 2nd order low-pass filter The output voltage found with Nodal Analysis</vt:lpstr>
      <vt:lpstr>BODE PLOTS – approximate frequency response for our second-order low-pass filter</vt:lpstr>
      <vt:lpstr>Filters Part 3: passive filters</vt:lpstr>
      <vt:lpstr>Passive 3rd order filters</vt:lpstr>
      <vt:lpstr>Passive 3rd order low-pass filter</vt:lpstr>
      <vt:lpstr>Filter frequency and load scaling</vt:lpstr>
      <vt:lpstr>Filters Part 4: Active Filters</vt:lpstr>
      <vt:lpstr>Active first order filters</vt:lpstr>
      <vt:lpstr>Normalized Low-pass 2nd-order Multi-feedback (MFB)</vt:lpstr>
      <vt:lpstr>More general MFB 2nd order Low-pass filter</vt:lpstr>
      <vt:lpstr>How to make a 3rd-order Low-pass filter</vt:lpstr>
      <vt:lpstr>Active 2nd-order circuits –Sallen-Key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1 - Crash Course in C</dc:title>
  <dc:creator>Wes</dc:creator>
  <cp:lastModifiedBy>Evan Lawson-Munoz</cp:lastModifiedBy>
  <cp:revision>425</cp:revision>
  <dcterms:created xsi:type="dcterms:W3CDTF">2014-03-05T01:50:33Z</dcterms:created>
  <dcterms:modified xsi:type="dcterms:W3CDTF">2021-11-21T21:07:55Z</dcterms:modified>
</cp:coreProperties>
</file>